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cwm76WPE/Y9DSmjUE3uNeIGOS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58D234-EC09-4B1E-A47B-A56571F1FCE7}">
  <a:tblStyle styleId="{3258D234-EC09-4B1E-A47B-A56571F1FC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e336451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e33645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-1219200" y="1540374"/>
            <a:ext cx="9144000" cy="993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/>
              <a:t>CSCST Csatorna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Miért válasszanak minket?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1355402" y="2071823"/>
            <a:ext cx="67410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többség dönt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Szünetmentes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Ingyenes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Sokkal kényelmesebb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Weboldal: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2413771" y="2447635"/>
            <a:ext cx="560339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Köszönjük a figyelmet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609600"/>
            <a:ext cx="6833809" cy="814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CSCST csatorna tagjai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768774" y="2709230"/>
            <a:ext cx="8596668" cy="2280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Csipkés Bence: PPT, kezdetleges HTML, licence, költségvetés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Csongrádi Tamás: CSS, MŰSOROK, licence, költségvetés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Tulipán Simon: (Licence költségvetés)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609600"/>
            <a:ext cx="8596668" cy="8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Mi a mi cégünk?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677334" y="2160589"/>
            <a:ext cx="8596668" cy="452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Cégünk egy olyan csatornát akar létrehozni, ahol az emberek megszavazhatják, hogy mit akarnak nézni az egyes időpontokban.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filmeket/sorozatok részeit szünetmentesen adnánk 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Filmek/sorozatok végén mindig lesz 10-20 perces reklám, ez azért ilyen hosszú, hogy a filmet nyugodtan végig lehessen nézni.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csatornánk a 112-es csatornán ingyenesen lenne elérhető.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Célunk: A TV-zés újra divatba hozása.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677334" y="609600"/>
            <a:ext cx="3378683" cy="72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Elhelyezkedés: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677334" y="2160590"/>
            <a:ext cx="8596668" cy="2757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Maglód Petőfi Sándor utca 12.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Havi bérlés 48.000ft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Kinézete: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544" y="3357154"/>
            <a:ext cx="3122023" cy="312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550" y="1056475"/>
            <a:ext cx="2874926" cy="215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Munkafelosztás: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834088" y="2715761"/>
            <a:ext cx="8596668" cy="256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Csipkés Bence: Rendszergazda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Tulipán Simon: Filmek jogainak beszerzése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Csongrádi Tamás: Műsorfelügyelő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1033056" y="757800"/>
            <a:ext cx="2962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Eszközök</a:t>
            </a:r>
            <a:endParaRPr/>
          </a:p>
        </p:txBody>
      </p:sp>
      <p:graphicFrame>
        <p:nvGraphicFramePr>
          <p:cNvPr id="175" name="Google Shape;175;p6"/>
          <p:cNvGraphicFramePr/>
          <p:nvPr/>
        </p:nvGraphicFramePr>
        <p:xfrm>
          <a:off x="4616250" y="7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{3258D234-EC09-4B1E-A47B-A56571F1FCE7}</a:tableStyleId>
              </a:tblPr>
              <a:tblGrid>
                <a:gridCol w="1962150"/>
                <a:gridCol w="904875"/>
              </a:tblGrid>
              <a:tr h="3410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38562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Eszközök beszerzése</a:t>
                      </a:r>
                      <a:endParaRPr sz="1100">
                        <a:solidFill>
                          <a:srgbClr val="38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Rack szekrény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Pach panel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43 080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Kábelek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modem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36 080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router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switch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szünetmentes tápegység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36 260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nas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winchester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számítógép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Légkondícionáló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Bútorok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összesen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1 910 420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e336451ca_0_0"/>
          <p:cNvSpPr txBox="1"/>
          <p:nvPr>
            <p:ph type="title"/>
          </p:nvPr>
        </p:nvSpPr>
        <p:spPr>
          <a:xfrm>
            <a:off x="1120981" y="780750"/>
            <a:ext cx="3315900" cy="10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Licencek</a:t>
            </a:r>
            <a:endParaRPr/>
          </a:p>
        </p:txBody>
      </p:sp>
      <p:graphicFrame>
        <p:nvGraphicFramePr>
          <p:cNvPr id="181" name="Google Shape;181;g2ae336451ca_0_0"/>
          <p:cNvGraphicFramePr/>
          <p:nvPr/>
        </p:nvGraphicFramePr>
        <p:xfrm>
          <a:off x="3125050" y="20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{3258D234-EC09-4B1E-A47B-A56571F1FCE7}</a:tableStyleId>
              </a:tblPr>
              <a:tblGrid>
                <a:gridCol w="1762125"/>
                <a:gridCol w="94297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Licencek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Médiaszolgáltatás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4 000 029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Frekvenciaengedély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10 000 Ft/hó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adatvédelmi és jogi felelősség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Szerzői jog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2 000 000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tartalmi szerződések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Szabadalmi jog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500 000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összesen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6 810 029 Ft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Műsoridők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973600" y="1661150"/>
            <a:ext cx="66705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7:00-8:00 anime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8:00-9:00 </a:t>
            </a:r>
            <a:r>
              <a:rPr lang="hu-HU"/>
              <a:t>gyerekmese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9:00-12:00 sorozatok öregeknek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12:00-14:00 egy választott film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14:00-16:00 sorozatok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16:00-18:00 egy másik választott film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18:00-20:00 egy másik választott film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20:00-21:00 sorozatok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21:00-22:00 anime sorozat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22:00-7:00 reklámok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677334" y="609600"/>
            <a:ext cx="8596668" cy="957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Költségvetés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2900"/>
            <a:ext cx="12191999" cy="321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menzió">
  <a:themeElements>
    <a:clrScheme name="Dimenzió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2024-01-07T11:20:56Z</dcterms:created>
  <dc:creator>Csipkés Bence</dc:creator>
</cp:coreProperties>
</file>