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7def8ba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7def8ba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7def8ba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7def8b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57def8ba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57def8ba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7def8b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7def8b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57def8ba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57def8ba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7def8b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7def8b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7def8ba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7def8ba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y Constantes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 al Lenguaje Java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3425" y="144925"/>
            <a:ext cx="8594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41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sz="41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5200" y="1050375"/>
            <a:ext cx="81363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Espacio en la memoria del ordenador, en el que se guarda el valor asignado a dicha variable.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Hay varios tipos de variables que requieren distintas cantidades de memoria para guardar datos. 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Todas las variables han de declararse antes de usarlas, la declaración consiste en una sentencia en la que figura el tipo de dato y el nombre que asignamos a la variable.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vez declarada se le podrá asignar valores.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3425" y="144925"/>
            <a:ext cx="8594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41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¿Para qué sirven las variables?</a:t>
            </a:r>
            <a:endParaRPr b="1" sz="41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75200" y="1050375"/>
            <a:ext cx="82530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Guardar datos y estados.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Asignar valores de una variable a otra.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Representar valores dentro de una expresión matemática.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Mostrar valores por pantalla.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Medium"/>
              <a:buChar char="●"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Todas las variables deben ser de un tipo de datos (en JAVA), ya sea un dato de tipo primitivo, como un número o texto, o un objeto que se ha creado.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42475" y="1008725"/>
            <a:ext cx="8485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Java, todas las variables tienen un tipo. Las variables se declaran en Java poniendo primero el tipo seguido del nombre de la variable: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500" y="2736100"/>
            <a:ext cx="2871350" cy="1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2475" y="1008725"/>
            <a:ext cx="8485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punto y coma al final de cada declaración es necesario. 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nombres de las variables tienen que empezar por una letra y deben ser una sucesión formada por letras y cifras.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longitud del nombre de una variable es ilimitada. 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se pueden utilizar palabras reservadas para nombrar variables.  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pueden declarar variables en una misma línea: 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Sensitive: En los nombres se distingue entre mayúscula y minúscula.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 el conjunto de caracteres Unicode. ASCII y también otros caracteres. Así, podemos declarar una variable que contenga la letra ñ: int año=1999;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Iniciación de variables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42475" y="1008725"/>
            <a:ext cx="842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Tras declarar una variable, es preciso darle valor inicial mediante una sentencia de asignación. 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s-419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se puede utilizar una variable hasta que no se le haya dado un valor inicial. Esta sentencia daría error: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600" y="2777324"/>
            <a:ext cx="4253075" cy="1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Iniciación de variables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42475" y="1008725"/>
            <a:ext cx="8427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asignar valor a una variable declarada previamente, se pone el nombre de la variable a la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izquierda, después un signo = y a continuación alguna expresión de Java que tenga el valor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adecuado a su derecha. int diasdevacaciones; </a:t>
            </a:r>
            <a:r>
              <a:rPr b="1"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diasdevacaciones=14</a:t>
            </a: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 declarar y dar valor inicial en la misma línea. Por ejemplo: int diasdevacaciones=14;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Java se pueden poner declaraciones en cualquier lugar del código.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-419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aconsejable declarar variables tan cerca de donde se van a utilizar como sea posible.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33425" y="144925"/>
            <a:ext cx="8594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41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Constantes</a:t>
            </a:r>
            <a:endParaRPr b="1" sz="41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75200" y="1050375"/>
            <a:ext cx="81363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constante es un espacio en la memoria del ordenador donde se almacenará un valor que no podrá cambiar durante la ejecución de un programa.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Java para denotar una constante se emplea la palabra reservada final. 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975" y="3124000"/>
            <a:ext cx="3970750" cy="14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