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Montserrat Medium"/>
      <p:regular r:id="rId19"/>
      <p:bold r:id="rId20"/>
      <p:italic r:id="rId21"/>
      <p:boldItalic r:id="rId22"/>
    </p:embeddedFont>
    <p:embeddedFont>
      <p:font typeface="Montserrat ExtraBold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.fntdata"/><Relationship Id="rId11" Type="http://schemas.openxmlformats.org/officeDocument/2006/relationships/slide" Target="slides/slide6.xml"/><Relationship Id="rId22" Type="http://schemas.openxmlformats.org/officeDocument/2006/relationships/font" Target="fonts/MontserratMedium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Medium-italic.fntdata"/><Relationship Id="rId13" Type="http://schemas.openxmlformats.org/officeDocument/2006/relationships/slide" Target="slides/slide8.xml"/><Relationship Id="rId24" Type="http://schemas.openxmlformats.org/officeDocument/2006/relationships/font" Target="fonts/MontserratExtraBold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Medium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2d05be04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2d05be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d05be04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2d05be0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nombres descriptivos hacen que el código sea más legible, comprensible y mantenible para ti y otros desarrolladores que trabajen en el proyecto.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4c67a4e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4c67a4e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4c67a4ed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4c67a4ed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comentarios bien escritos ayudan a los desarrolladores a comprender rápidamente el código y facilitan el mantenimiento y la depuración en el futuro.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4c67a4ed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4c67a4ed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Consiste en dividir un problema grande en problemas más pequeños y manejables, resolver cada uno de manera independiente y luego combinar las soluciones para obtener el resultado final. Esto hace que el proceso de resolución de problemas sea más manejable y facilita la comprensión y el mantenimiento del código.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4c67a4ed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4c67a4ed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4c67a4ed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4c67a4ed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4c67a4ed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4c67a4ed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Evitar la duplicación de código es una buena práctica de programación que implica escribir código de manera que evite la repetición innecesaria de fragmentos de código idénticos o similares. Esto no solo hace que el código sea más claro y fácil de mantener, sino que también reduce la posibilidad de errores y facilita las futuras modificaciones.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Buenas prácticas de programación</a:t>
            </a:r>
            <a:endParaRPr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Introducción al Lenguaje Java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253325" y="113350"/>
            <a:ext cx="85206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Programación I</a:t>
            </a:r>
            <a:endParaRPr sz="1700"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332650"/>
            <a:ext cx="85206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4180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Nombres descriptivos</a:t>
            </a:r>
            <a:endParaRPr sz="4180"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458850" y="1925250"/>
            <a:ext cx="654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lt1"/>
                </a:solidFill>
              </a:rPr>
              <a:t>Los nombres descriptivos hacen que el código sea más legible, comprensible y mantenible para ti y otros desarrolladores que trabajen en el proyecto.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s-419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Nombres descriptivos</a:t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00" y="1331100"/>
            <a:ext cx="5705475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332650"/>
            <a:ext cx="85206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4180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Comentarios claros y concisos</a:t>
            </a:r>
            <a:endParaRPr sz="4180"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458850" y="1925250"/>
            <a:ext cx="654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lt1"/>
                </a:solidFill>
              </a:rPr>
              <a:t>Los comentarios bien escritos ayudan a los desarrolladores a comprender rápidamente el código y facilitan el mantenimiento y la depuración en el futuro.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Comentarios claros y concisos</a:t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25" y="1339050"/>
            <a:ext cx="46101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425" y="2405850"/>
            <a:ext cx="46101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425" y="4391475"/>
            <a:ext cx="62103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0" y="332650"/>
            <a:ext cx="85206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4180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Divide y vencerás</a:t>
            </a:r>
            <a:endParaRPr sz="4180"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458850" y="1925250"/>
            <a:ext cx="6543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lt1"/>
                </a:solidFill>
              </a:rPr>
              <a:t>Consiste en dividir un problema grande en problemas más pequeños y manejables, resolver cada uno de manera independiente y luego combinar las soluciones para obtener el resultado final. Esto hace que el proceso de resolución de problemas sea más manejable y facilita la comprensión y el mantenimiento del código.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33425" y="68725"/>
            <a:ext cx="85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Divide y vencerás</a:t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75" y="1072075"/>
            <a:ext cx="5936526" cy="36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311700" y="332650"/>
            <a:ext cx="85206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-419" sz="4180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Evita la duplicación de código</a:t>
            </a:r>
            <a:endParaRPr sz="4180"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1458850" y="1925250"/>
            <a:ext cx="6543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lt1"/>
                </a:solidFill>
              </a:rPr>
              <a:t>Evitar la duplicación de código es una buena práctica de programación que implica escribir código de manera que evite la repetición innecesaria de fragmentos de código idénticos o similares. Esto no solo hace que el código sea más claro y fácil de mantener, sino que también reduce la posibilidad de errores y facilita las futuras modificaciones.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33425" y="68725"/>
            <a:ext cx="859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Evita la duplicación de código</a:t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175" y="1278775"/>
            <a:ext cx="29241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175" y="2318775"/>
            <a:ext cx="48863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