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MontserratMedium-boldItalic.fntdata"/><Relationship Id="rId27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57def8ba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57def8ba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57def8ba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57def8ba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57def8ba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57def8ba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7def8ba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7def8ba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57def8ba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57def8ba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57def8ba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57def8ba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57def8ba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57def8ba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Operadores</a:t>
            </a:r>
            <a:endParaRPr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Introducción al Lenguaje Java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53325" y="113350"/>
            <a:ext cx="85206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Programación I</a:t>
            </a:r>
            <a:endParaRPr sz="170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3425" y="144925"/>
            <a:ext cx="85947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41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b="1" sz="41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91925" y="1042050"/>
            <a:ext cx="8036100" cy="3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Los operadores habituales + - * / se utilizan en Java para denotar suma, resta, multiplicación y división. 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El resto entero, llamado módulo, se denota mediante el signo %. Por ejemplo 15 % 2 = 1. 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La división por cero da lugar a una excepción (un error), mientras que la división de un coma flotante por cero produce un resultado infinito o NaN ( Not a Number ). 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Existe una abreviatura para emplear operadores en la asignación.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Por ejemplo, x+=4; que es equivalente a x = x + 4;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29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Operadores de asignación </a:t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42475" y="932525"/>
            <a:ext cx="3478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 operador más importante y más frecuentemente usado es el operador asignación =, que hemos empleado para la inicialización de las variables y constantes.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5846" l="8606" r="3209" t="0"/>
          <a:stretch/>
        </p:blipFill>
        <p:spPr>
          <a:xfrm>
            <a:off x="625225" y="2003650"/>
            <a:ext cx="3067750" cy="27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172525" y="960100"/>
            <a:ext cx="4655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a=b;  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 asigna a a el valor de b. A la izquierda siempre tendremos una variable tal como a, que recibe valores, a la derecha otra variable b, o expresión que tiene un valor. Por tanto, tienen sentido las expresiones.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9371" r="10737" t="0"/>
          <a:stretch/>
        </p:blipFill>
        <p:spPr>
          <a:xfrm>
            <a:off x="4666388" y="2346225"/>
            <a:ext cx="36679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29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Operadores de incremento y decremento</a:t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42475" y="932525"/>
            <a:ext cx="3478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Java tiene operadores tanto de incremento como decremento para realizar estas sencillas operaciones.  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n++ o n- - incrementa o decrementa en 1 el valor de la variable n.  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218825" y="2160525"/>
            <a:ext cx="4509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Hay dos formas de utilizarlos, en forma de sufijo o en forma de prefijo. 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única diferencia entre ambas formas surge cuando se utilizan los operadores dentro de una expresión. 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17334" t="0"/>
          <a:stretch/>
        </p:blipFill>
        <p:spPr>
          <a:xfrm>
            <a:off x="408713" y="2268675"/>
            <a:ext cx="33463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175" y="3224925"/>
            <a:ext cx="4575950" cy="15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29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Concatenación de Strings</a:t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42475" y="932525"/>
            <a:ext cx="83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 se usa el operador + para concatenar cadenas de caracteres o Strings.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725" y="1935325"/>
            <a:ext cx="66389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107175" y="3560825"/>
            <a:ext cx="6856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 operador + cuando se utiliza con Strings y otros objetos, creando un solo String que contiene la concatenación de todos sus operandos. 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 alguno de los operandos no es una cadena, se convierte automáticamente en una cadena.  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29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Operadores relacionales y booleanos </a:t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788" y="1058800"/>
            <a:ext cx="523997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29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Síntesis de los operadores</a:t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475" y="1159300"/>
            <a:ext cx="698904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29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Síntesis de los operadores</a:t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475" y="1159300"/>
            <a:ext cx="698904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