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0" r:id="rId3"/>
    <p:sldId id="258" r:id="rId4"/>
    <p:sldId id="271" r:id="rId5"/>
    <p:sldId id="273" r:id="rId6"/>
    <p:sldId id="272" r:id="rId7"/>
    <p:sldId id="274" r:id="rId8"/>
    <p:sldId id="276" r:id="rId9"/>
    <p:sldId id="275" r:id="rId10"/>
    <p:sldId id="277" r:id="rId11"/>
  </p:sldIdLst>
  <p:sldSz cx="9144000" cy="5143500" type="screen16x9"/>
  <p:notesSz cx="6858000" cy="9144000"/>
  <p:embeddedFontLst>
    <p:embeddedFont>
      <p:font typeface="Montserrat" pitchFamily="2" charset="77"/>
      <p:regular r:id="rId13"/>
      <p:bold r:id="rId14"/>
      <p:italic r:id="rId15"/>
      <p:boldItalic r:id="rId16"/>
    </p:embeddedFont>
    <p:embeddedFont>
      <p:font typeface="Montserrat ExtraBold" pitchFamily="2" charset="77"/>
      <p:bold r:id="rId17"/>
      <p:italic r:id="rId18"/>
      <p:boldItalic r:id="rId19"/>
    </p:embeddedFont>
    <p:embeddedFont>
      <p:font typeface="Montserrat Medium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9"/>
    <p:restoredTop sz="94678"/>
  </p:normalViewPr>
  <p:slideViewPr>
    <p:cSldViewPr snapToGrid="0">
      <p:cViewPr varScale="1">
        <p:scale>
          <a:sx n="179" d="100"/>
          <a:sy n="179" d="100"/>
        </p:scale>
        <p:origin x="102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5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c32d58e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c32d58e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446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32d58e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32d58e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73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280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32d58e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32d58e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05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570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c32d58e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c32d58e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9145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f4c32d58e4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f4c32d58e4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5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4677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Métodos</a:t>
            </a:r>
            <a:endParaRPr dirty="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53325" y="113350"/>
            <a:ext cx="8520600" cy="41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Programación I</a:t>
            </a:r>
            <a:endParaRPr sz="1700">
              <a:solidFill>
                <a:srgbClr val="E122BB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Reutilización de código</a:t>
            </a: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21506" y="1014413"/>
            <a:ext cx="8045416" cy="37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_tradnl" sz="2800" b="1" dirty="0">
                <a:solidFill>
                  <a:schemeClr val="tx1"/>
                </a:solidFill>
                <a:effectLst/>
              </a:rPr>
              <a:t>Los métodos permiten escribir código una vez y reutilizarlo en múltiples lugares del programa. Esto promueve la modularidad y facilita el mantenimiento del código.</a:t>
            </a:r>
          </a:p>
        </p:txBody>
      </p:sp>
    </p:spTree>
    <p:extLst>
      <p:ext uri="{BB962C8B-B14F-4D97-AF65-F5344CB8AC3E}">
        <p14:creationId xmlns:p14="http://schemas.microsoft.com/office/powerpoint/2010/main" val="218872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9652" y="304275"/>
            <a:ext cx="4026198" cy="34104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800" dirty="0">
                <a:solidFill>
                  <a:srgbClr val="E122BB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Métodos</a:t>
            </a:r>
          </a:p>
        </p:txBody>
      </p:sp>
      <p:sp>
        <p:nvSpPr>
          <p:cNvPr id="61" name="Google Shape;61;p14"/>
          <p:cNvSpPr txBox="1"/>
          <p:nvPr/>
        </p:nvSpPr>
        <p:spPr>
          <a:xfrm>
            <a:off x="4285754" y="246490"/>
            <a:ext cx="4683317" cy="3468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1" dirty="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Los métodos son bloques de código que realizan una tarea específica y pueden ser reutilizados en diferentes partes de un programa</a:t>
            </a:r>
          </a:p>
        </p:txBody>
      </p:sp>
    </p:spTree>
    <p:extLst>
      <p:ext uri="{BB962C8B-B14F-4D97-AF65-F5344CB8AC3E}">
        <p14:creationId xmlns:p14="http://schemas.microsoft.com/office/powerpoint/2010/main" val="13149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Definición de un método</a:t>
            </a: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21506" y="1014413"/>
            <a:ext cx="8045416" cy="37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_tradnl" sz="2800" b="1" dirty="0">
                <a:solidFill>
                  <a:schemeClr val="tx1"/>
                </a:solidFill>
                <a:effectLst/>
              </a:rPr>
              <a:t>Para definir un método en Java, necesitas especificar su nombre, tipo de retorno (si devuelve algún valor) y los parámetros que recibe (si los hay).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Definición de un método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02A2BF-66F9-31BA-B19B-C3699E26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4" y="1417043"/>
            <a:ext cx="6423015" cy="1556745"/>
          </a:xfrm>
          <a:prstGeom prst="rect">
            <a:avLst/>
          </a:prstGeom>
        </p:spPr>
      </p:pic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5B074677-D989-8661-D90C-C7A35A688A11}"/>
              </a:ext>
            </a:extLst>
          </p:cNvPr>
          <p:cNvSpPr txBox="1"/>
          <p:nvPr/>
        </p:nvSpPr>
        <p:spPr>
          <a:xfrm>
            <a:off x="6988954" y="2186610"/>
            <a:ext cx="2061543" cy="1272208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lt1"/>
                </a:solidFill>
              </a:rPr>
              <a:t>En este ejemplo, sumar es el nombre del método, int es el tipo de retorno (devuelve un valor entero) y a y b son los parámetros que recibe.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3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Llamada a un método</a:t>
            </a: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21506" y="1014413"/>
            <a:ext cx="8045416" cy="37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_tradnl" sz="2800" b="1" dirty="0">
                <a:solidFill>
                  <a:schemeClr val="tx1"/>
                </a:solidFill>
                <a:effectLst/>
              </a:rPr>
              <a:t>Para utilizar un método en Java, simplemente debes llamarlo desde otra parte del programa</a:t>
            </a:r>
          </a:p>
        </p:txBody>
      </p:sp>
    </p:spTree>
    <p:extLst>
      <p:ext uri="{BB962C8B-B14F-4D97-AF65-F5344CB8AC3E}">
        <p14:creationId xmlns:p14="http://schemas.microsoft.com/office/powerpoint/2010/main" val="389206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Llamada a un método</a:t>
            </a:r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5B074677-D989-8661-D90C-C7A35A688A11}"/>
              </a:ext>
            </a:extLst>
          </p:cNvPr>
          <p:cNvSpPr txBox="1"/>
          <p:nvPr/>
        </p:nvSpPr>
        <p:spPr>
          <a:xfrm>
            <a:off x="6988954" y="2186610"/>
            <a:ext cx="2061543" cy="1272208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lt1"/>
                </a:solidFill>
              </a:rPr>
              <a:t>Aquí estamos llamando al método sumar con los valores 5 y 3 como argumentos y almacenando el resultado en la variable resultadoSuma.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2ACA9-6126-D12B-A16E-E902D5A08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" y="1312069"/>
            <a:ext cx="6440473" cy="6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2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Parámetros y argumentos</a:t>
            </a: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21506" y="1014413"/>
            <a:ext cx="8045416" cy="37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_tradnl" sz="2800" b="1" dirty="0">
                <a:solidFill>
                  <a:schemeClr val="tx1"/>
                </a:solidFill>
                <a:effectLst/>
              </a:rPr>
              <a:t>Los parámetros son variables que se utilizan para pasar información a un método cuando se llama. Los argumentos son los valores reales que se pasan al método cuando se realiza la llamada.</a:t>
            </a:r>
          </a:p>
        </p:txBody>
      </p:sp>
    </p:spTree>
    <p:extLst>
      <p:ext uri="{BB962C8B-B14F-4D97-AF65-F5344CB8AC3E}">
        <p14:creationId xmlns:p14="http://schemas.microsoft.com/office/powerpoint/2010/main" val="330240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Tipo de retorno</a:t>
            </a:r>
            <a:endParaRPr sz="2920" b="1" dirty="0">
              <a:solidFill>
                <a:srgbClr val="E122B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621506" y="1014413"/>
            <a:ext cx="8045416" cy="378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_tradnl" sz="2800" b="1" dirty="0">
                <a:solidFill>
                  <a:schemeClr val="tx1"/>
                </a:solidFill>
                <a:effectLst/>
              </a:rPr>
              <a:t>Un método puede devolver un valor utilizando la palabra clave </a:t>
            </a:r>
            <a:r>
              <a:rPr lang="es-ES_tradnl" sz="2800" b="1" dirty="0" err="1">
                <a:solidFill>
                  <a:schemeClr val="tx1"/>
                </a:solidFill>
                <a:effectLst/>
              </a:rPr>
              <a:t>return</a:t>
            </a:r>
            <a:r>
              <a:rPr lang="es-ES_tradnl" sz="2800" b="1" dirty="0">
                <a:solidFill>
                  <a:schemeClr val="tx1"/>
                </a:solidFill>
                <a:effectLst/>
              </a:rPr>
              <a:t>. Si un método no devuelve ningún valor, se utiliza el tipo de dato </a:t>
            </a:r>
            <a:r>
              <a:rPr lang="es-ES_tradnl" sz="2800" b="1" dirty="0" err="1">
                <a:solidFill>
                  <a:schemeClr val="tx1"/>
                </a:solidFill>
                <a:effectLst/>
              </a:rPr>
              <a:t>void</a:t>
            </a:r>
            <a:r>
              <a:rPr lang="es-ES_tradnl" sz="2800" b="1" dirty="0"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8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33425" y="144925"/>
            <a:ext cx="85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419" sz="2920" b="1" dirty="0">
                <a:solidFill>
                  <a:srgbClr val="E122BB"/>
                </a:solidFill>
                <a:latin typeface="Montserrat"/>
                <a:ea typeface="Montserrat"/>
                <a:cs typeface="Montserrat"/>
                <a:sym typeface="Montserrat"/>
              </a:rPr>
              <a:t>Tipo de retorno</a:t>
            </a:r>
          </a:p>
        </p:txBody>
      </p:sp>
      <p:sp>
        <p:nvSpPr>
          <p:cNvPr id="2" name="Google Shape;74;p16">
            <a:extLst>
              <a:ext uri="{FF2B5EF4-FFF2-40B4-BE49-F238E27FC236}">
                <a16:creationId xmlns:a16="http://schemas.microsoft.com/office/drawing/2014/main" id="{5B074677-D989-8661-D90C-C7A35A688A11}"/>
              </a:ext>
            </a:extLst>
          </p:cNvPr>
          <p:cNvSpPr txBox="1"/>
          <p:nvPr/>
        </p:nvSpPr>
        <p:spPr>
          <a:xfrm>
            <a:off x="6988954" y="2186610"/>
            <a:ext cx="2061543" cy="1272208"/>
          </a:xfrm>
          <a:prstGeom prst="rect">
            <a:avLst/>
          </a:prstGeom>
          <a:solidFill>
            <a:srgbClr val="E122BB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dirty="0">
                <a:solidFill>
                  <a:schemeClr val="lt1"/>
                </a:solidFill>
              </a:rPr>
              <a:t>En este caso, el método mostrarMensaje no devuelve ningún valor, por lo que su tipo de retorno es void.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9D96A-5268-004B-CCB7-27905FD3A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" y="1489214"/>
            <a:ext cx="61341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0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265</Words>
  <Application>Microsoft Macintosh PowerPoint</Application>
  <PresentationFormat>On-screen Show (16:9)</PresentationFormat>
  <Paragraphs>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Medium</vt:lpstr>
      <vt:lpstr>Montserrat ExtraBold</vt:lpstr>
      <vt:lpstr>Montserrat</vt:lpstr>
      <vt:lpstr>Arial</vt:lpstr>
      <vt:lpstr>Simple Light</vt:lpstr>
      <vt:lpstr>Métodos</vt:lpstr>
      <vt:lpstr>Métodos</vt:lpstr>
      <vt:lpstr>Definición de un método </vt:lpstr>
      <vt:lpstr>Definición de un método</vt:lpstr>
      <vt:lpstr>Llamada a un método</vt:lpstr>
      <vt:lpstr>Llamada a un método</vt:lpstr>
      <vt:lpstr>Parámetros y argumentos</vt:lpstr>
      <vt:lpstr>Tipo de retorno</vt:lpstr>
      <vt:lpstr>Tipo de retorno</vt:lpstr>
      <vt:lpstr>Reutilización de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de Flujo: Iteradores</dc:title>
  <cp:lastModifiedBy>Facundo Uferer</cp:lastModifiedBy>
  <cp:revision>14</cp:revision>
  <dcterms:modified xsi:type="dcterms:W3CDTF">2024-04-26T18:40:25Z</dcterms:modified>
</cp:coreProperties>
</file>