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Garas" TargetMode="External"/><Relationship Id="rId3" Type="http://schemas.openxmlformats.org/officeDocument/2006/relationships/hyperlink" Target="https://hu.wikipedia.org/wiki/Habsburg_Birodalom" TargetMode="External"/><Relationship Id="rId7" Type="http://schemas.openxmlformats.org/officeDocument/2006/relationships/hyperlink" Target="https://hu.wikipedia.org/wiki/Tirol" TargetMode="External"/><Relationship Id="rId12" Type="http://schemas.openxmlformats.org/officeDocument/2006/relationships/hyperlink" Target="https://hu.wikipedia.org/wiki/Osztr%C3%A1k_%C3%A9rt%C3%A9k%C5%B1_forint" TargetMode="External"/><Relationship Id="rId2" Type="http://schemas.openxmlformats.org/officeDocument/2006/relationships/hyperlink" Target="https://hu.wikipedia.org/wiki/Magyar_helyes%C3%ADr%C3%A1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hu.wikipedia.org/wiki/Merano" TargetMode="External"/><Relationship Id="rId11" Type="http://schemas.openxmlformats.org/officeDocument/2006/relationships/hyperlink" Target="https://hu.wikipedia.org/wiki/Konvenci%C3%B3s_forint" TargetMode="External"/><Relationship Id="rId5" Type="http://schemas.openxmlformats.org/officeDocument/2006/relationships/hyperlink" Target="https://hu.wikipedia.org/wiki/1271" TargetMode="External"/><Relationship Id="rId10" Type="http://schemas.openxmlformats.org/officeDocument/2006/relationships/hyperlink" Target="https://hu.wikipedia.org/wiki/1892" TargetMode="External"/><Relationship Id="rId4" Type="http://schemas.openxmlformats.org/officeDocument/2006/relationships/hyperlink" Target="https://hu.wikipedia.org/wiki/Sv%C3%A1jc" TargetMode="External"/><Relationship Id="rId9" Type="http://schemas.openxmlformats.org/officeDocument/2006/relationships/hyperlink" Target="https://hu.wikipedia.org/wiki/Magyarorsz%C3%A1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1814" TargetMode="External"/><Relationship Id="rId13" Type="http://schemas.openxmlformats.org/officeDocument/2006/relationships/hyperlink" Target="https://hu.wikipedia.org/wiki/1892" TargetMode="External"/><Relationship Id="rId3" Type="http://schemas.openxmlformats.org/officeDocument/2006/relationships/hyperlink" Target="https://hu.wikipedia.org/wiki/Ez%C3%BCst" TargetMode="External"/><Relationship Id="rId7" Type="http://schemas.openxmlformats.org/officeDocument/2006/relationships/hyperlink" Target="https://hu.wikipedia.org/wiki/R%C3%A9z" TargetMode="External"/><Relationship Id="rId12" Type="http://schemas.openxmlformats.org/officeDocument/2006/relationships/hyperlink" Target="https://hu.wikipedia.org/wiki/1867" TargetMode="External"/><Relationship Id="rId2" Type="http://schemas.openxmlformats.org/officeDocument/2006/relationships/hyperlink" Target="https://hu.wikipedia.org/wiki/I._Lip%C3%B3t_magyar_kir%C3%A1l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.wikipedia.org/wiki/M%C3%A1ria_Ter%C3%A9zia_magyar_kir%C3%A1lyn%C5%91" TargetMode="External"/><Relationship Id="rId11" Type="http://schemas.openxmlformats.org/officeDocument/2006/relationships/hyperlink" Target="https://hu.wikipedia.org/wiki/1857" TargetMode="External"/><Relationship Id="rId5" Type="http://schemas.openxmlformats.org/officeDocument/2006/relationships/hyperlink" Target="https://hu.wikipedia.org/wiki/Konvenci%C3%B3s_tall%C3%A9r" TargetMode="External"/><Relationship Id="rId15" Type="http://schemas.openxmlformats.org/officeDocument/2006/relationships/hyperlink" Target="https://hu.wikipedia.org/wiki/1897" TargetMode="External"/><Relationship Id="rId10" Type="http://schemas.openxmlformats.org/officeDocument/2006/relationships/hyperlink" Target="https://hu.wikipedia.org/wiki/1849" TargetMode="External"/><Relationship Id="rId4" Type="http://schemas.openxmlformats.org/officeDocument/2006/relationships/hyperlink" Target="https://hu.wikipedia.org/wiki/1754" TargetMode="External"/><Relationship Id="rId9" Type="http://schemas.openxmlformats.org/officeDocument/2006/relationships/hyperlink" Target="https://hu.wikipedia.org/wiki/P%C3%A9nzver%C3%A9s" TargetMode="External"/><Relationship Id="rId14" Type="http://schemas.openxmlformats.org/officeDocument/2006/relationships/hyperlink" Target="https://hu.wikipedia.org/wiki/%C3%89rm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Bajororsz%C3%A1g" TargetMode="External"/><Relationship Id="rId13" Type="http://schemas.openxmlformats.org/officeDocument/2006/relationships/hyperlink" Target="https://hu.wikipedia.org/wiki/N%C3%A9met_m%C3%A1rka" TargetMode="External"/><Relationship Id="rId3" Type="http://schemas.openxmlformats.org/officeDocument/2006/relationships/hyperlink" Target="https://hu.wikipedia.org/w/index.php?title=Groschen&amp;action=edit&amp;redlink=1" TargetMode="External"/><Relationship Id="rId7" Type="http://schemas.openxmlformats.org/officeDocument/2006/relationships/hyperlink" Target="https://hu.wikipedia.org/wiki/1837" TargetMode="External"/><Relationship Id="rId12" Type="http://schemas.openxmlformats.org/officeDocument/2006/relationships/hyperlink" Target="https://hu.wikipedia.org/wiki/1873" TargetMode="External"/><Relationship Id="rId17" Type="http://schemas.openxmlformats.org/officeDocument/2006/relationships/image" Target="../media/image3.png"/><Relationship Id="rId2" Type="http://schemas.openxmlformats.org/officeDocument/2006/relationships/hyperlink" Target="https://hu.wikipedia.org/wiki/16._sz%C3%A1zad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u.wikipedia.org/wiki/1754" TargetMode="External"/><Relationship Id="rId11" Type="http://schemas.openxmlformats.org/officeDocument/2006/relationships/hyperlink" Target="https://hu.wikipedia.org/wiki/Frankfurt_(Oder)_ker%C3%BClet" TargetMode="External"/><Relationship Id="rId5" Type="http://schemas.openxmlformats.org/officeDocument/2006/relationships/hyperlink" Target="https://hu.wikipedia.org/wiki/Holland_forint" TargetMode="External"/><Relationship Id="rId15" Type="http://schemas.openxmlformats.org/officeDocument/2006/relationships/hyperlink" Target="https://hu.wikipedia.org/wiki/19._sz%C3%A1zad" TargetMode="External"/><Relationship Id="rId10" Type="http://schemas.openxmlformats.org/officeDocument/2006/relationships/hyperlink" Target="https://hu.wikipedia.org/w/index.php?title=Hohenzollern_(tartom%C3%A1ny)&amp;action=edit&amp;redlink=1" TargetMode="External"/><Relationship Id="rId4" Type="http://schemas.openxmlformats.org/officeDocument/2006/relationships/hyperlink" Target="https://hu.wikipedia.org/wiki/1559" TargetMode="External"/><Relationship Id="rId9" Type="http://schemas.openxmlformats.org/officeDocument/2006/relationships/hyperlink" Target="https://hu.wikipedia.org/wiki/Baden-W%C3%BCrttemberg" TargetMode="External"/><Relationship Id="rId14" Type="http://schemas.openxmlformats.org/officeDocument/2006/relationships/hyperlink" Target="https://hu.wikipedia.org/w/index.php?title=Batzen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83171" y="1497709"/>
            <a:ext cx="8825658" cy="2677648"/>
          </a:xfrm>
        </p:spPr>
        <p:txBody>
          <a:bodyPr/>
          <a:lstStyle/>
          <a:p>
            <a:r>
              <a:rPr lang="hu-HU" sz="23900" dirty="0" smtClean="0">
                <a:latin typeface="Parchment" panose="03040602040708040804" pitchFamily="66" charset="0"/>
              </a:rPr>
              <a:t>A krajcár</a:t>
            </a:r>
            <a:endParaRPr lang="hu-HU" sz="23900" dirty="0">
              <a:latin typeface="Parchment" panose="03040602040708040804" pitchFamily="66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83171" y="4476167"/>
            <a:ext cx="8825658" cy="861420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Century" panose="02040604050505020304" pitchFamily="18" charset="0"/>
              </a:rPr>
              <a:t>1754-1892 </a:t>
            </a:r>
            <a:r>
              <a:rPr lang="hu-HU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magyarország</a:t>
            </a:r>
            <a:r>
              <a:rPr lang="hu-HU" dirty="0" smtClean="0">
                <a:solidFill>
                  <a:schemeClr val="bg1"/>
                </a:solidFill>
                <a:latin typeface="Century" panose="02040604050505020304" pitchFamily="18" charset="0"/>
              </a:rPr>
              <a:t> hivatalos valutája</a:t>
            </a:r>
            <a:endParaRPr lang="hu-HU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83170" y="2456726"/>
            <a:ext cx="8825660" cy="3406189"/>
          </a:xfrm>
        </p:spPr>
        <p:txBody>
          <a:bodyPr/>
          <a:lstStyle/>
          <a:p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A </a:t>
            </a:r>
            <a:r>
              <a:rPr lang="hu-HU" sz="1800" b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krajcár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 (korabeli 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  <a:hlinkClick r:id="rId2" tooltip="Magyar helyesírás"/>
              </a:rPr>
              <a:t>magyar</a:t>
            </a:r>
            <a:r>
              <a:rPr lang="hu-HU" sz="3600" dirty="0" smtClean="0">
                <a:solidFill>
                  <a:schemeClr val="bg1"/>
                </a:solidFill>
                <a:latin typeface="Century" panose="02040604050505020304" pitchFamily="18" charset="0"/>
                <a:hlinkClick r:id="rId2" tooltip="Magyar helyesírás"/>
              </a:rPr>
              <a:t> 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  <a:hlinkClick r:id="rId2" tooltip="Magyar helyesírás"/>
              </a:rPr>
              <a:t>helyesírással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 </a:t>
            </a:r>
            <a:r>
              <a:rPr lang="hu-HU" sz="1800" b="1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krajczár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, németül </a:t>
            </a:r>
            <a:r>
              <a:rPr lang="hu-HU" sz="1800" i="1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Kreuzer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, latinul </a:t>
            </a:r>
            <a:r>
              <a:rPr lang="hu-HU" sz="1800" i="1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cruciferus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) kis értékű ezüst- és rézpénz, amit az 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  <a:hlinkClick r:id="rId3" tooltip="Habsburg Birodalom"/>
              </a:rPr>
              <a:t>Osztrák Császárságban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, 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  <a:hlinkClick r:id="rId4" tooltip="Svájc"/>
              </a:rPr>
              <a:t>Svájc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 német nyelvű kantonjaiban és a</a:t>
            </a:r>
            <a:r>
              <a:rPr lang="hu-HU" sz="36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délnémet államokban használtak a 16–19. században. Nevét egy 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  <a:hlinkClick r:id="rId5" tooltip="1271"/>
              </a:rPr>
              <a:t>1271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-</a:t>
            </a:r>
            <a:r>
              <a:rPr lang="hu-HU" sz="18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ben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 </a:t>
            </a:r>
            <a:r>
              <a:rPr lang="hu-HU" sz="1800" dirty="0" err="1" smtClean="0">
                <a:solidFill>
                  <a:schemeClr val="bg1"/>
                </a:solidFill>
                <a:latin typeface="Century" panose="02040604050505020304" pitchFamily="18" charset="0"/>
                <a:hlinkClick r:id="rId6" tooltip="Merano"/>
              </a:rPr>
              <a:t>Meranóban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 kibocsátott 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  <a:hlinkClick r:id="rId7" tooltip="Tirol"/>
              </a:rPr>
              <a:t>tiroli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 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  <a:hlinkClick r:id="rId8" tooltip="Garas"/>
              </a:rPr>
              <a:t>garasról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 kapta, amely keresztet </a:t>
            </a:r>
            <a:r>
              <a:rPr lang="hu-HU" sz="1800" i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(</a:t>
            </a:r>
            <a:r>
              <a:rPr lang="hu-HU" sz="1800" i="1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Kreuz</a:t>
            </a:r>
            <a:r>
              <a:rPr lang="hu-HU" sz="1800" i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)</a:t>
            </a:r>
            <a: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  <a:t> ábrázolt. </a:t>
            </a:r>
            <a:br>
              <a:rPr lang="hu-HU" sz="1800" dirty="0" smtClean="0">
                <a:solidFill>
                  <a:schemeClr val="bg1"/>
                </a:solidFill>
                <a:latin typeface="Century" panose="02040604050505020304" pitchFamily="18" charset="0"/>
              </a:rPr>
            </a:br>
            <a:r>
              <a:rPr lang="hu-HU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/>
            </a:r>
            <a:br>
              <a:rPr lang="hu-HU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</a:br>
            <a:r>
              <a:rPr lang="hu-HU" sz="1800" dirty="0" smtClean="0">
                <a:solidFill>
                  <a:schemeClr val="tx1"/>
                </a:solidFill>
                <a:latin typeface="Century" panose="02040604050505020304" pitchFamily="18" charset="0"/>
                <a:hlinkClick r:id="rId9" tooltip="Magyarország"/>
              </a:rPr>
              <a:t>Magyarországon</a:t>
            </a:r>
            <a:r>
              <a:rPr lang="hu-HU" sz="1800" dirty="0">
                <a:solidFill>
                  <a:schemeClr val="tx1"/>
                </a:solidFill>
                <a:latin typeface="Century" panose="02040604050505020304" pitchFamily="18" charset="0"/>
              </a:rPr>
              <a:t> a Habsburg-uralom</a:t>
            </a:r>
            <a:r>
              <a:rPr lang="hu-HU" sz="3600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hu-HU" sz="1800" dirty="0">
                <a:solidFill>
                  <a:schemeClr val="tx1"/>
                </a:solidFill>
                <a:latin typeface="Century" panose="02040604050505020304" pitchFamily="18" charset="0"/>
              </a:rPr>
              <a:t>idején, a 18. században jelent meg és </a:t>
            </a:r>
            <a:r>
              <a:rPr lang="hu-HU" sz="1800" dirty="0">
                <a:solidFill>
                  <a:schemeClr val="tx1"/>
                </a:solidFill>
                <a:latin typeface="Century" panose="02040604050505020304" pitchFamily="18" charset="0"/>
                <a:hlinkClick r:id="rId10" tooltip="1892"/>
              </a:rPr>
              <a:t>1892</a:t>
            </a:r>
            <a:r>
              <a:rPr lang="hu-HU" sz="1800" dirty="0">
                <a:solidFill>
                  <a:schemeClr val="tx1"/>
                </a:solidFill>
                <a:latin typeface="Century" panose="02040604050505020304" pitchFamily="18" charset="0"/>
              </a:rPr>
              <a:t>-ig volt forgalomban. 1857-ig a </a:t>
            </a:r>
            <a:r>
              <a:rPr lang="hu-HU" sz="1800" dirty="0">
                <a:solidFill>
                  <a:schemeClr val="tx1"/>
                </a:solidFill>
                <a:latin typeface="Century" panose="02040604050505020304" pitchFamily="18" charset="0"/>
                <a:hlinkClick r:id="rId11" tooltip="Konvenciós forint"/>
              </a:rPr>
              <a:t>konvenciós forint</a:t>
            </a:r>
            <a:r>
              <a:rPr lang="hu-HU" sz="1800" dirty="0">
                <a:solidFill>
                  <a:schemeClr val="tx1"/>
                </a:solidFill>
                <a:latin typeface="Century" panose="02040604050505020304" pitchFamily="18" charset="0"/>
              </a:rPr>
              <a:t> (1 forint = 60 krajcár), 1858–1892 között az </a:t>
            </a:r>
            <a:r>
              <a:rPr lang="hu-HU" sz="1800" dirty="0">
                <a:solidFill>
                  <a:schemeClr val="tx1"/>
                </a:solidFill>
                <a:latin typeface="Century" panose="02040604050505020304" pitchFamily="18" charset="0"/>
                <a:hlinkClick r:id="rId12" tooltip="Osztrák értékű forint"/>
              </a:rPr>
              <a:t>osztrák értékű forint</a:t>
            </a:r>
            <a:r>
              <a:rPr lang="hu-HU" sz="1800" dirty="0">
                <a:solidFill>
                  <a:schemeClr val="tx1"/>
                </a:solidFill>
                <a:latin typeface="Century" panose="02040604050505020304" pitchFamily="18" charset="0"/>
              </a:rPr>
              <a:t> váltópénze (1 o. é. forint </a:t>
            </a:r>
            <a:r>
              <a:rPr lang="hu-HU" sz="2000" dirty="0">
                <a:solidFill>
                  <a:schemeClr val="tx1"/>
                </a:solidFill>
                <a:latin typeface="Century" panose="02040604050505020304" pitchFamily="18" charset="0"/>
              </a:rPr>
              <a:t>= 100 krajcár) volt.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7397" y="477531"/>
            <a:ext cx="8825659" cy="860400"/>
          </a:xfrm>
        </p:spPr>
        <p:txBody>
          <a:bodyPr>
            <a:noAutofit/>
          </a:bodyPr>
          <a:lstStyle/>
          <a:p>
            <a:r>
              <a:rPr lang="hu-HU" sz="6600" dirty="0" smtClean="0">
                <a:solidFill>
                  <a:schemeClr val="bg1"/>
                </a:solidFill>
                <a:latin typeface="Parchment" panose="03040602040708040804" pitchFamily="66" charset="0"/>
              </a:rPr>
              <a:t>Tudnivalók a krajcárról</a:t>
            </a:r>
            <a:endParaRPr lang="hu-HU" sz="6600" dirty="0">
              <a:solidFill>
                <a:schemeClr val="bg1"/>
              </a:solidFill>
              <a:latin typeface="Parchment" panose="0304060204070804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99 -0.00371 0.00703 -0.00347 0.01146 -0.00787 C 0.01419 -0.01065 0.01679 -0.01273 0.01862 -0.01736 C 0.01927 -0.01921 0.01979 -0.02153 0.02031 -0.02361 C 0.02383 -0.06088 0.01771 -0.00023 0.02383 -0.04398 C 0.02734 -0.06921 0.01901 -0.05671 0.03177 -0.09259 C 0.03463 -0.1007 0.0414 -0.12037 0.04505 -0.12708 C 0.05169 -0.13982 0.05911 -0.15139 0.06627 -0.1632 C 0.07526 -0.17847 0.08646 -0.1963 0.09622 -0.2088 C 0.09948 -0.21296 0.10286 -0.2169 0.10586 -0.2213 C 0.11224 -0.23056 0.11784 -0.24121 0.12448 -0.24954 C 0.12734 -0.25324 0.13021 -0.25718 0.13333 -0.26065 C 0.1362 -0.26389 0.13932 -0.26644 0.14205 -0.26991 C 0.16106 -0.29329 0.14935 -0.28472 0.16419 -0.29352 C 0.16653 -0.29653 0.16862 -0.30046 0.17122 -0.30301 C 0.18672 -0.31783 0.18125 -0.31111 0.19505 -0.31713 C 0.19804 -0.31829 0.20078 -0.32083 0.2039 -0.32176 C 0.20729 -0.32292 0.21093 -0.32246 0.21445 -0.32338 C 0.21797 -0.32408 0.22148 -0.3257 0.225 -0.32639 C 0.22942 -0.32732 0.23385 -0.32755 0.23828 -0.32801 L 0.26823 -0.33125 C 0.2806 -0.33287 0.28711 -0.33496 0.29909 -0.33889 C 0.30794 -0.3419 0.32786 -0.34931 0.3345 -0.35301 L 0.34245 -0.35787 C 0.34479 -0.36065 0.34948 -0.36551 0.35117 -0.37037 C 0.35221 -0.37315 0.35299 -0.37986 0.35299 -0.37986 C 0.35286 -0.38079 0.35208 -0.39815 0.35117 -0.40185 C 0.34935 -0.40972 0.34505 -0.41991 0.34153 -0.42523 C 0.33554 -0.43426 0.32942 -0.44283 0.32291 -0.45046 C 0.31862 -0.45556 0.3138 -0.45949 0.30885 -0.46296 C 0.29635 -0.47153 0.28333 -0.4757 0.27005 -0.47871 C 0.26302 -0.48009 0.25586 -0.48079 0.24883 -0.48171 C 0.2345 -0.48009 0.21992 -0.48033 0.2056 -0.47708 C 0.1987 -0.47546 0.19192 -0.47176 0.18528 -0.46759 C 0.17278 -0.45996 0.15703 -0.44514 0.14557 -0.4331 C 0.14049 -0.42778 0.13567 -0.42153 0.1306 -0.41597 C 0.12773 -0.40903 0.12409 -0.40301 0.12174 -0.39537 C 0.11614 -0.37708 0.11575 -0.3625 0.1138 -0.34213 C 0.11445 -0.33171 0.11432 -0.32107 0.11562 -0.31065 C 0.11705 -0.29884 0.11953 -0.2875 0.12174 -0.27616 C 0.12708 -0.25046 0.13255 -0.22755 0.14205 -0.20556 C 0.15234 -0.18218 0.16354 -0.16019 0.17474 -0.1382 C 0.17981 -0.12824 0.18528 -0.11921 0.19062 -0.10996 C 0.19583 -0.10093 0.20039 -0.09028 0.20651 -0.08333 C 0.21901 -0.06898 0.22643 -0.05857 0.23997 -0.04884 C 0.25117 -0.04074 0.26666 -0.03542 0.27799 -0.02986 C 0.2862 -0.02593 0.29427 -0.0206 0.30273 -0.01736 C 0.31106 -0.01412 0.31979 -0.01389 0.32825 -0.01111 C 0.34596 -0.00533 0.36354 0.00139 0.38125 0.00764 C 0.38997 0.01088 0.39883 0.01458 0.40768 0.01713 L 0.43411 0.025 C 0.44231 0.02731 0.45065 0.02824 0.45885 0.03125 C 0.4737 0.03657 0.48802 0.0456 0.50299 0.05 L 0.52409 0.05648 C 0.53672 0.05972 0.54961 0.06134 0.56211 0.06574 C 0.60182 0.07963 0.58633 0.07315 0.60885 0.0831 C 0.59349 0.0625 0.60481 0.07662 0.56302 0.05 C 0.54922 0.04143 0.53528 0.03333 0.52148 0.025 L 0.42265 -0.03472 C 0.2987 -0.09769 0.3539 -0.0713 0.26653 -0.11158 C 0.25065 -0.11875 0.23489 -0.12708 0.21888 -0.13357 C 0.11497 -0.17546 0.23476 -0.12593 0.15091 -0.1632 C 0.13398 -0.17083 0.13307 -0.16736 0.12005 -0.17894 C 0.11875 -0.18009 0.11771 -0.18218 0.11653 -0.18357 C 0.13177 -0.19491 0.14023 -0.20301 0.15625 -0.2088 C 0.17643 -0.21621 0.20013 -0.21968 0.22057 -0.2213 C 0.23502 -0.22246 0.24948 -0.22246 0.2638 -0.22292 C 0.31185 -0.2213 0.35976 -0.22176 0.40768 -0.21829 C 0.42838 -0.21667 0.47955 -0.20278 0.50039 -0.1963 C 0.53281 -0.18588 0.56497 -0.17708 0.59648 -0.16019 C 0.60156 -0.15741 0.60651 -0.15394 0.61146 -0.1507 C 0.61302 -0.14861 0.61523 -0.14746 0.61588 -0.14445 C 0.61627 -0.14283 0.61497 -0.14097 0.61419 -0.13982 C 0.6125 -0.13727 0.6108 -0.13496 0.60885 -0.13357 C 0.60403 -0.12963 0.59896 -0.12616 0.59388 -0.12408 C 0.56784 -0.11296 0.56015 -0.11597 0.53125 -0.11458 C 0.49883 -0.11621 0.46653 -0.11644 0.43411 -0.11945 C 0.39023 -0.12338 0.36523 -0.13357 0.32122 -0.14283 C 0.29101 -0.14931 0.24492 -0.15625 0.21445 -0.15857 C 0.19856 -0.15972 0.18268 -0.15972 0.16679 -0.16019 C 0.14479 -0.15972 0.12265 -0.16019 0.10065 -0.15857 C 0.09492 -0.1581 0.08932 -0.15602 0.08385 -0.15394 C 0.08164 -0.15301 0.07565 -0.15093 0.07773 -0.14908 C 0.0806 -0.14653 0.08411 -0.15023 0.08737 -0.1507 C 0.10195 -0.15324 0.12031 -0.15741 0.13411 -0.15857 C 0.16966 -0.16181 0.24088 -0.16644 0.24088 -0.16644 L 0.5444 -0.16019 L 0.61419 -0.15695 C 0.63216 -0.15579 0.65 -0.15371 0.66797 -0.15232 C 0.7237 -0.14769 0.69153 -0.15162 0.74036 -0.14445 C 0.72213 -0.14398 0.70377 -0.14144 0.68567 -0.14283 C 0.66614 -0.14445 0.64674 -0.14931 0.62734 -0.15394 L 0.38034 -0.21505 L 0.21185 -0.26065 C 0.17343 -0.27083 0.10182 -0.29121 0.06093 -0.29653 C 0.03685 -0.29977 -0.03555 -0.30255 -0.01146 -0.30139 C 0.05755 -0.29792 0.12604 -0.29537 0.19505 -0.28727 C 0.23385 -0.28264 0.38606 -0.25695 0.44739 -0.25116 C 0.50013 -0.2463 0.55247 -0.24607 0.60534 -0.24491 C 0.63177 -0.24537 0.66601 -0.2132 0.68476 -0.24653 C 0.70169 -0.27662 0.63698 -0.25324 0.61328 -0.25903 C 0.58789 -0.26528 0.56263 -0.27408 0.53737 -0.28241 C 0.46172 -0.30787 0.44609 -0.31875 0.36979 -0.33588 C 0.29661 -0.35232 0.27825 -0.35046 0.2056 -0.35463 L 0.08203 -0.34051 C 0.08099 -0.34051 0.07851 -0.33843 0.07942 -0.3375 C 0.08268 -0.33426 0.08646 -0.33333 0.08997 -0.33264 C 0.1 -0.33125 0.11002 -0.33195 0.12005 -0.33125 C 0.16562 -0.32778 0.21133 -0.32616 0.25677 -0.32014 L 0.42539 -0.29815 C 0.45325 -0.29514 0.48112 -0.29051 0.50911 -0.28889 C 0.53711 -0.28704 0.56497 -0.28773 0.59297 -0.28727 L 0.72617 -0.28889 C 0.74414 -0.29028 0.69023 -0.29074 0.67239 -0.29352 L 0.43411 -0.33426 C 0.40586 -0.33912 0.37786 -0.34838 0.34948 -0.35 C 0.23763 -0.35625 0.29362 -0.35417 0.18177 -0.35625 C 0.15065 -0.35533 0.1194 -0.35556 0.08828 -0.35301 C 0.08606 -0.35301 0.08021 -0.35046 0.08203 -0.34838 C 0.0858 -0.34421 0.09088 -0.3456 0.09531 -0.34537 L 0.29388 -0.3375 C 0.34974 -0.33426 0.4056 -0.32708 0.46146 -0.32477 L 0.54531 -0.32176 C 0.60429 -0.32292 0.65521 -0.32107 0.7138 -0.33264 C 0.74622 -0.33912 0.77565 -0.34977 0.8056 -0.37037 C 0.80937 -0.37292 0.81263 -0.37778 0.81627 -0.38125 C 0.81393 -0.39769 0.8164 -0.38843 0.79765 -0.39236 C 0.72174 -0.4081 0.70104 -0.41204 0.63008 -0.42222 C 0.51028 -0.43935 0.53763 -0.4338 0.37942 -0.4456 L 0.29557 -0.45185 L 0.21888 -0.45509 L 0.13151 -0.45972 C 0.1944 -0.47431 0.17513 -0.47153 0.28333 -0.47246 L 0.53476 -0.46921 C 0.58802 -0.4713 0.63398 -0.4706 0.68646 -0.48009 C 0.70989 -0.48449 0.72995 -0.49074 0.75182 -0.50208 C 0.75312 -0.50278 0.75416 -0.50417 0.75534 -0.50533 L 0.68203 -0.50695 C 0.65937 -0.50926 0.63672 -0.51458 0.61419 -0.51945 C 0.54922 -0.53333 0.51601 -0.5463 0.45 -0.55232 C 0.34922 -0.56181 0.29088 -0.56158 0.19856 -0.56343 L 0.12356 -0.56482 L -0.00261 -0.56181 C -0.00508 -0.56158 0.00208 -0.55903 0.00442 -0.55857 C 0.01354 -0.55741 0.02265 -0.55764 0.03177 -0.55718 L 0.07773 -0.55394 C 0.09804 -0.55208 0.11823 -0.54861 0.13854 -0.54769 C 0.18593 -0.54537 0.2806 -0.54445 0.2806 -0.54445 L 0.52239 -0.54769 C 0.53906 -0.54838 0.56849 -0.56181 0.54713 -0.55232 C 0.40547 -0.55903 0.56002 -0.54861 0.35039 -0.57894 L 0.27448 -0.59005 C 0.21562 -0.59954 0.17929 -0.6088 0.12096 -0.61366 C 0.1 -0.61528 0.07916 -0.61458 0.05833 -0.61505 C 0.0345 -0.61458 0.01041 -0.61898 -0.01315 -0.61366 C -0.01602 -0.61296 -0.01224 -0.60185 -0.00964 -0.59954 C 0.00052 -0.59028 0.01185 -0.58519 0.02291 -0.58056 C 0.06419 -0.5632 0.10547 -0.54537 0.14739 -0.53357 C 0.20325 -0.51783 0.25898 -0.5 0.31497 -0.48658 C 0.38802 -0.46875 0.48867 -0.45139 0.56745 -0.43634 C 0.59153 -0.43171 0.61588 -0.43056 0.63971 -0.42222 L 0.72448 -0.39236 C 0.72656 -0.39028 0.73177 -0.38982 0.7306 -0.38611 C 0.72877 -0.38009 0.7237 -0.37986 0.72005 -0.37824 C 0.71106 -0.37454 0.70195 -0.37153 0.69271 -0.37037 C 0.67708 -0.36829 0.66146 -0.36945 0.64596 -0.36875 C 0.48932 -0.38102 0.44375 -0.38658 0.26562 -0.38912 C 0.24349 -0.38958 0.22148 -0.38611 0.19948 -0.38449 C 0.16588 -0.37546 0.13971 -0.37107 0.10768 -0.35463 C 0.09974 -0.3507 0.09245 -0.34421 0.08476 -0.33889 C 0.08125 -0.3338 0.0763 -0.33056 0.07409 -0.32338 C 0.06862 -0.3044 0.08515 -0.29283 0.08997 -0.28889 C 0.11028 -0.27222 0.14192 -0.2581 0.16237 -0.25116 C 0.22604 -0.2294 0.28971 -0.20718 0.3539 -0.19005 C 0.38893 -0.18056 0.45338 -0.17917 0.48971 -0.17732 L 0.58854 -0.17894 C 0.59713 -0.1794 0.6056 -0.18195 0.61419 -0.18357 C 0.61823 -0.18449 0.6306 -0.18611 0.62656 -0.18681 C 0.61888 -0.18796 0.6112 -0.18588 0.60351 -0.18519 C 0.59414 -0.18449 0.58476 -0.1831 0.57539 -0.18218 L 0.48008 -0.18519 C 0.31159 -0.19375 0.53828 -0.18658 0.35468 -0.19306 L 0.10677 -0.20093 C 0.09127 -0.19954 0.06666 -0.20139 0.05039 -0.19005 C 0.04804 -0.18843 0.04674 -0.18357 0.04505 -0.18056 C 0.05416 -0.16435 0.05 -0.16898 0.06888 -0.16019 C 0.11002 -0.14097 0.16627 -0.11621 0.21002 -0.10371 C 0.24531 -0.09352 0.52526 -0.02292 0.53125 -0.02199 C 0.54479 -0.01991 0.55833 -0.01829 0.57174 -0.01574 C 0.58906 -0.0125 0.59205 -0.01111 0.60534 -0.00648 C 0.6039 -0.00533 0.60247 -0.00394 0.60091 -0.00324 C 0.58359 0.00486 0.57682 0.00555 0.55677 0.00764 C 0.54323 0.00926 0.52968 0.00972 0.51627 0.01088 C 0.47291 0.00509 0.3776 -0.0132 0.31862 -0.01111 C 0.30442 -0.01065 0.29036 -0.00787 0.27617 -0.00648 C 0.27031 -0.0044 0.22317 0.01111 0.21354 0.01713 C 0.20937 0.01967 0.20586 0.02546 0.20208 0.02963 C 0.21354 0.0412 0.20768 0.03657 0.22773 0.04537 C 0.25442 0.05717 0.28112 0.06944 0.30794 0.07986 C 0.32552 0.0868 0.3431 0.09282 0.36093 0.09722 C 0.40599 0.10833 0.48906 0.11389 0.525 0.11597 C 0.5733 0.11875 0.62148 0.11921 0.66979 0.1206 C 0.66198 0.12292 0.6444 0.12847 0.6388 0.12847 C 0.61497 0.12893 0.59127 0.12639 0.56745 0.12546 C 0.34804 0.07384 0.55182 0.12454 0.39531 0.07986 L 0.25677 0.04236 C 0.23359 0.03588 0.21015 0.03009 0.18711 0.02176 L 0.06888 -0.0206 C 0.05286 -0.02662 0.03698 -0.03472 0.02122 -0.04236 C 0.00312 -0.05116 -0.03125 -0.06783 -0.04935 -0.08333 C -0.05742 -0.09005 -0.06511 -0.09884 -0.07227 -0.10833 C -0.07657 -0.11412 -0.07982 -0.12199 -0.08373 -0.12871 C -0.08216 -0.14121 -0.08347 -0.15602 -0.0793 -0.16644 C -0.07097 -0.1875 -0.05912 -0.20394 -0.04766 -0.21968 C -0.03203 -0.24121 -0.00769 -0.25718 0.01067 -0.2669 C 0.02252 -0.27315 0.0345 -0.27963 0.04674 -0.28241 C 0.0914 -0.29329 0.1362 -0.29931 0.18086 -0.30764 L 0.27708 -0.30602 C 0.3513 -0.29884 0.44531 -0.21945 0.50117 -0.18519 C 0.50442 -0.17801 0.50859 -0.17176 0.51093 -0.1632 C 0.51237 -0.1581 0.51276 -0.15162 0.51185 -0.14607 C 0.5108 -0.14028 0.50807 -0.13588 0.5056 -0.13195 C 0.49661 -0.11759 0.48737 -0.10347 0.47734 -0.09121 C 0.47005 -0.08195 0.44297 -0.05857 0.43502 -0.05509 C 0.41784 -0.04746 0.38646 -0.04792 0.36979 -0.04722 C 0.34179 -0.05347 0.31367 -0.05741 0.28593 -0.06597 C 0.27174 -0.07037 0.25833 -0.07986 0.2444 -0.08634 C 0.23008 -0.09306 0.21536 -0.09746 0.20117 -0.10533 C 0.16367 -0.12546 0.12565 -0.14722 0.08997 -0.17732 C 0.07148 -0.19329 0.0638 -0.20232 0.04765 -0.21968 C 0.04479 -0.22917 0.03997 -0.2375 0.0388 -0.24792 C 0.03828 -0.25324 0.04101 -0.25857 0.04323 -0.26204 C 0.05143 -0.27523 0.07435 -0.29421 0.08294 -0.29815 C 0.1625 -0.33426 0.17122 -0.32593 0.2595 -0.33264 L 0.37409 -0.33125 C 0.43567 -0.32732 0.48776 -0.30556 0.54974 -0.28241 C 0.58502 -0.26945 0.60612 -0.25787 0.6388 -0.2338 C 0.64843 -0.22685 0.65768 -0.21829 0.66705 -0.21042 C 0.67096 -0.19259 0.67851 -0.17593 0.67851 -0.15695 C 0.67851 -0.14653 0.67109 -0.14097 0.66705 -0.13357 C 0.66172 -0.12361 0.65664 -0.1132 0.65039 -0.10533 C 0.63385 -0.08472 0.61784 -0.06204 0.59909 -0.04884 C 0.57643 -0.03241 0.55195 -0.02408 0.52773 -0.01736 C 0.48099 -0.0044 0.44036 -0.00486 0.3944 -0.00324 C 0.3194 -0.00579 0.34349 -0.00093 0.23646 -0.03935 C 0.22383 -0.04398 0.20755 -0.05695 0.19674 -0.0706 C 0.19349 -0.075 0.19088 -0.08125 0.18802 -0.08634 C 0.19062 -0.10463 0.1914 -0.12408 0.19596 -0.14121 C 0.19896 -0.15301 0.20495 -0.16181 0.21002 -0.17107 C 0.22096 -0.19144 0.22929 -0.21875 0.24362 -0.23079 C 0.37005 -0.33565 0.3108 -0.31065 0.41745 -0.33264 C 0.43008 -0.33218 0.44271 -0.3331 0.45534 -0.33125 C 0.46771 -0.3294 0.48034 -0.32732 0.49245 -0.32176 C 0.53711 -0.30116 0.55768 -0.29236 0.59127 -0.25278 C 0.61067 -0.22963 0.61172 -0.22408 0.62656 -0.19468 C 0.62825 -0.16644 0.63333 -0.1382 0.63177 -0.10996 C 0.63112 -0.09884 0.62474 -0.09121 0.62031 -0.08333 C 0.61523 -0.07384 0.6095 -0.06551 0.60351 -0.0581 C 0.56523 -0.01065 0.54284 -0.02153 0.4845 0 C 0.47096 -0.0007 0.45729 0.00023 0.44388 -0.00162 C 0.40065 -0.0081 0.34271 -0.03403 0.30534 -0.05185 C 0.27448 -0.06667 0.24401 -0.08449 0.21354 -0.10208 C 0.20091 -0.10949 0.16289 -0.13333 0.15 -0.14908 C 0.14192 -0.15903 0.13593 -0.17315 0.1289 -0.18519 C 0.14492 -0.24005 0.13958 -0.23727 0.19062 -0.26528 C 0.25078 -0.29815 0.27565 -0.29491 0.33177 -0.29815 C 0.37031 -0.29306 0.40898 -0.29051 0.44739 -0.28241 C 0.46666 -0.27847 0.54075 -0.24977 0.5612 -0.24005 C 0.57786 -0.23241 0.59505 -0.22639 0.61067 -0.21343 C 0.63932 -0.18958 0.66588 -0.1581 0.69362 -0.13033 C 0.69414 -0.12246 0.69674 -0.11435 0.69531 -0.10671 C 0.69375 -0.09838 0.68984 -0.09097 0.68567 -0.08634 C 0.67018 -0.06991 0.65416 -0.0544 0.63711 -0.04398 C 0.56914 -0.00232 0.55143 -0.01366 0.47565 -0.01111 C 0.45794 -0.01273 0.44023 -0.01273 0.42265 -0.01574 C 0.36211 -0.02662 0.28984 -0.0625 0.23567 -0.08634 C 0.21901 -0.09375 0.20221 -0.10301 0.18711 -0.11783 C 0.18411 -0.1206 0.18177 -0.125 0.17916 -0.12871 C 0.18203 -0.13912 0.18385 -0.15116 0.18802 -0.16019 C 0.19218 -0.16945 0.19843 -0.175 0.2039 -0.18218 C 0.21015 -0.19028 0.2164 -0.19884 0.2233 -0.20556 C 0.2737 -0.25602 0.32851 -0.24537 0.38828 -0.26065 L 0.46328 -0.25903 C 0.48307 -0.25695 0.50859 -0.24653 0.52773 -0.23542 C 0.54049 -0.22801 0.55299 -0.21875 0.56562 -0.21042 C 0.56771 -0.20671 0.57018 -0.20371 0.57174 -0.19931 C 0.57461 -0.19213 0.57422 -0.18611 0.57005 -0.18056 C 0.55924 -0.16644 0.5483 -0.15278 0.53646 -0.14121 C 0.52929 -0.13426 0.52135 -0.12986 0.51354 -0.1257 C 0.475 -0.1044 0.46758 -0.11134 0.41745 -0.10671 C 0.39245 -0.11158 0.36731 -0.11482 0.34245 -0.12083 C 0.32343 -0.12546 0.28385 -0.14213 0.26471 -0.1507 C 0.19987 -0.18009 0.22213 -0.16412 0.18268 -0.19769 C 0.18177 -0.20394 0.18073 -0.20718 0.18359 -0.21343 C 0.19739 -0.24398 0.2082 -0.25857 0.23034 -0.27315 C 0.25534 -0.28958 0.28151 -0.30023 0.30703 -0.31389 L 0.32474 -0.32338 C 0.33294 -0.32755 0.34127 -0.33102 0.34948 -0.33588 C 0.35208 -0.3375 0.35481 -0.33866 0.35742 -0.34051 C 0.36067 -0.34306 0.36093 -0.34375 0.36263 -0.34676 L 0.42265 -0.2794 L 0.41562 -0.01412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83171" y="1516828"/>
            <a:ext cx="8825658" cy="1492624"/>
          </a:xfrm>
        </p:spPr>
        <p:txBody>
          <a:bodyPr/>
          <a:lstStyle/>
          <a:p>
            <a:r>
              <a:rPr lang="hu-HU" sz="7200" dirty="0">
                <a:latin typeface="Parchment" panose="03040602040708040804" pitchFamily="66" charset="0"/>
              </a:rPr>
              <a:t>A krajcár Ausztriában és Magyarországon</a:t>
            </a:r>
            <a:br>
              <a:rPr lang="hu-HU" sz="7200" dirty="0">
                <a:latin typeface="Parchment" panose="03040602040708040804" pitchFamily="66" charset="0"/>
              </a:rPr>
            </a:br>
            <a:endParaRPr lang="hu-HU" sz="7200" dirty="0">
              <a:latin typeface="Parchment" panose="03040602040708040804" pitchFamily="66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83171" y="2431228"/>
            <a:ext cx="8825658" cy="3539266"/>
          </a:xfrm>
        </p:spPr>
        <p:txBody>
          <a:bodyPr>
            <a:normAutofit fontScale="55000" lnSpcReduction="20000"/>
          </a:bodyPr>
          <a:lstStyle/>
          <a:p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A krajcár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2" tooltip="I. Lipót magyar király"/>
              </a:rPr>
              <a:t>I. Lipót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 uralkodása alatt jelent meg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3" tooltip="Ezüst"/>
              </a:rPr>
              <a:t>ezüstpénzként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 (1, 2, 3, 6, 15 krajcáros címletekkel), de csak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4" tooltip="1754"/>
              </a:rPr>
              <a:t>1754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-</a:t>
            </a:r>
            <a:r>
              <a:rPr lang="hu-HU" sz="2500" dirty="0" err="1">
                <a:solidFill>
                  <a:schemeClr val="bg1"/>
                </a:solidFill>
                <a:latin typeface="Century" panose="02040604050505020304" pitchFamily="18" charset="0"/>
              </a:rPr>
              <a:t>ben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 vált fő váltópénzzé, amikor bevezették a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5" tooltip="Konvenciós tallér"/>
              </a:rPr>
              <a:t>konvenciós tallért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, mely 2 forintra (</a:t>
            </a:r>
            <a:r>
              <a:rPr lang="hu-HU" sz="2500" dirty="0" err="1">
                <a:solidFill>
                  <a:schemeClr val="bg1"/>
                </a:solidFill>
                <a:latin typeface="Century" panose="02040604050505020304" pitchFamily="18" charset="0"/>
              </a:rPr>
              <a:t>gulden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) és 120 krajcárra („konvenciós krajcár”) oszlott.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6" tooltip="Mária Terézia magyar királynő"/>
              </a:rPr>
              <a:t>Mária Terézia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 uralkodása idején réz (¼, ½, 1 krajcár) és ezüst (1, 3, 6, 7, 10, 15, 17, 20, 30 krajcár) krajcárérméket egyaránt kibocsátottak.</a:t>
            </a:r>
          </a:p>
          <a:p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A napóleoni háborúk idején (1800-</a:t>
            </a:r>
            <a:r>
              <a:rPr lang="hu-HU" sz="2500" dirty="0" err="1">
                <a:solidFill>
                  <a:schemeClr val="bg1"/>
                </a:solidFill>
                <a:latin typeface="Century" panose="02040604050505020304" pitchFamily="18" charset="0"/>
              </a:rPr>
              <a:t>as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 és 1807-es évszámmal) ideiglenesen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7" tooltip="Réz"/>
              </a:rPr>
              <a:t>réz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 váltópénzzel váltották fel (¼, ½, 1, 3, 6, 15, 30 krajcár), de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8" tooltip="1814"/>
              </a:rPr>
              <a:t>1814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-</a:t>
            </a:r>
            <a:r>
              <a:rPr lang="hu-HU" sz="2500" dirty="0" err="1">
                <a:solidFill>
                  <a:schemeClr val="bg1"/>
                </a:solidFill>
                <a:latin typeface="Century" panose="02040604050505020304" pitchFamily="18" charset="0"/>
              </a:rPr>
              <a:t>ben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 visszatértek az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3" tooltip="Ezüst"/>
              </a:rPr>
              <a:t>ezüst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 (3, 5, 10, 20 krajcár) váltópénzek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9" tooltip="Pénzverés"/>
              </a:rPr>
              <a:t>veréséhez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.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10" tooltip="1849"/>
              </a:rPr>
              <a:t>1849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-</a:t>
            </a:r>
            <a:r>
              <a:rPr lang="hu-HU" sz="2500" dirty="0" err="1">
                <a:solidFill>
                  <a:schemeClr val="bg1"/>
                </a:solidFill>
                <a:latin typeface="Century" panose="02040604050505020304" pitchFamily="18" charset="0"/>
              </a:rPr>
              <a:t>ben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 magyar címerrel és felirattal ellátott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7" tooltip="Réz"/>
              </a:rPr>
              <a:t>réz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 1 és 3, valamint ezüst 6 krajcárost bocsátottak ki.</a:t>
            </a:r>
          </a:p>
          <a:p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11" tooltip="1857"/>
              </a:rPr>
              <a:t>1857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-</a:t>
            </a:r>
            <a:r>
              <a:rPr lang="hu-HU" sz="2500" dirty="0" err="1">
                <a:solidFill>
                  <a:schemeClr val="bg1"/>
                </a:solidFill>
                <a:latin typeface="Century" panose="02040604050505020304" pitchFamily="18" charset="0"/>
              </a:rPr>
              <a:t>ben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 az osztrák valutareform során új </a:t>
            </a:r>
            <a:r>
              <a:rPr lang="hu-HU" sz="2500" dirty="0" err="1">
                <a:solidFill>
                  <a:schemeClr val="bg1"/>
                </a:solidFill>
                <a:latin typeface="Century" panose="02040604050505020304" pitchFamily="18" charset="0"/>
              </a:rPr>
              <a:t>guldent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 (forintot) vezettek be, mely 100 krajcárra oszlott. 5/10, 1 és 4 krajcáros réz, valamint 5, 10 és 20 krajcáros ezüst váltópénzeket bocsátottak ki. Az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12" tooltip="1867"/>
              </a:rPr>
              <a:t>1867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-es kiegyezés után magyar felirattal és címerrel ellátott krajcárok kerültek forgalomba.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13" tooltip="1892"/>
              </a:rPr>
              <a:t>1892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-</a:t>
            </a:r>
            <a:r>
              <a:rPr lang="hu-HU" sz="2500" dirty="0" err="1">
                <a:solidFill>
                  <a:schemeClr val="bg1"/>
                </a:solidFill>
                <a:latin typeface="Century" panose="02040604050505020304" pitchFamily="18" charset="0"/>
              </a:rPr>
              <a:t>ben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 a korona lett a fő pénzegység, mely 100 fillérre oszlott (50 krajcárnak felelt meg), a korábbi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14" tooltip="Érme"/>
              </a:rPr>
              <a:t>érmék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 azonban 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  <a:hlinkClick r:id="rId15" tooltip="1897"/>
              </a:rPr>
              <a:t>1897</a:t>
            </a:r>
            <a:r>
              <a:rPr lang="hu-HU" sz="2500" dirty="0">
                <a:solidFill>
                  <a:schemeClr val="bg1"/>
                </a:solidFill>
                <a:latin typeface="Century" panose="02040604050505020304" pitchFamily="18" charset="0"/>
              </a:rPr>
              <a:t>-ig forgalomban maradtak. A népnyelv még sokáig krajcárnak nevezte a kétfilléres érmét.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6465" y="393820"/>
            <a:ext cx="9366025" cy="2283824"/>
          </a:xfrm>
        </p:spPr>
        <p:txBody>
          <a:bodyPr/>
          <a:lstStyle/>
          <a:p>
            <a:r>
              <a:rPr lang="hu-HU" sz="7200" dirty="0">
                <a:latin typeface="Parchment" panose="03040602040708040804" pitchFamily="66" charset="0"/>
              </a:rPr>
              <a:t>A krajcár a német államokban</a:t>
            </a:r>
            <a:br>
              <a:rPr lang="hu-HU" sz="7200" dirty="0">
                <a:latin typeface="Parchment" panose="03040602040708040804" pitchFamily="66" charset="0"/>
              </a:rPr>
            </a:br>
            <a:endParaRPr lang="hu-HU" sz="7200" dirty="0">
              <a:latin typeface="Parchment" panose="03040602040708040804" pitchFamily="66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8397" y="1827790"/>
            <a:ext cx="5292855" cy="4131946"/>
          </a:xfrm>
        </p:spPr>
        <p:txBody>
          <a:bodyPr>
            <a:noAutofit/>
          </a:bodyPr>
          <a:lstStyle/>
          <a:p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A Német-Római Birodalomhoz tartozó délnémet területeken terjedt el a 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  <a:hlinkClick r:id="rId2" tooltip="16. század"/>
              </a:rPr>
              <a:t>16. század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 második felében. (Északon a 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  <a:hlinkClick r:id="rId3" tooltip="Groschen (a lap nem létezik)"/>
              </a:rPr>
              <a:t>groschen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 vált a fő váltópénzzé.) 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  <a:hlinkClick r:id="rId4" tooltip="1559"/>
              </a:rPr>
              <a:t>1559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-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</a:rPr>
              <a:t>ben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 értékét a 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  <a:hlinkClick r:id="rId5" tooltip="Holland forint"/>
              </a:rPr>
              <a:t>gulden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 1/60-ad részében határozták meg. 1 krajcár 4 pfenniget ért. 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  <a:hlinkClick r:id="rId6" tooltip="1754"/>
              </a:rPr>
              <a:t>1754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-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</a:rPr>
              <a:t>ben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 a délnémet krajcár értékét (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</a:rPr>
              <a:t>Kreuzer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</a:rPr>
              <a:t>Landmünze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) a konvenciós tallér 1/144-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</a:rPr>
              <a:t>ed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 részében határozták meg. 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  <a:hlinkClick r:id="rId7" tooltip="1837"/>
              </a:rPr>
              <a:t>1837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-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</a:rPr>
              <a:t>ben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 a délnémet államok (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  <a:hlinkClick r:id="rId8" tooltip="Bajorország"/>
              </a:rPr>
              <a:t>Bajorország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, 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  <a:hlinkClick r:id="rId9" tooltip="Baden-Württemberg"/>
              </a:rPr>
              <a:t>Baden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, Württemberg, 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  <a:hlinkClick r:id="rId10" tooltip="Hohenzollern (tartomány) (a lap nem létezik)"/>
              </a:rPr>
              <a:t>Hohenzollern (tartomány)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, 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  <a:hlinkClick r:id="rId11" tooltip="Frankfurt (Oder) kerület"/>
              </a:rPr>
              <a:t>Frankfurt (Oder) kerület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) valutauniót kötöttek. A 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</a:rPr>
              <a:t>gulden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 és a krajcár 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  <a:hlinkClick r:id="rId12" tooltip="1873"/>
              </a:rPr>
              <a:t>1873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-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</a:rPr>
              <a:t>ban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, a 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  <a:hlinkClick r:id="rId13" tooltip="Német márka"/>
              </a:rPr>
              <a:t>márka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 bevezetésével tűnt el a forgalomból. (1 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</a:rPr>
              <a:t>gulden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 1,71 márkának felelt meg.) Kisebb címletű váltópénzek (a 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</a:rPr>
              <a:t>heller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 a krajcár 1/8, a pfennig ¼ részének felelt meg) és a 4 krajcár értékű, svájci eredetű </a:t>
            </a:r>
            <a:r>
              <a:rPr lang="hu-HU" sz="1400" dirty="0" err="1">
                <a:solidFill>
                  <a:schemeClr val="bg1"/>
                </a:solidFill>
                <a:latin typeface="Century" panose="02040604050505020304" pitchFamily="18" charset="0"/>
                <a:hlinkClick r:id="rId14" tooltip="Batzen (a lap nem létezik)"/>
              </a:rPr>
              <a:t>batzen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 is forgalomban volt a 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  <a:hlinkClick r:id="rId15" tooltip="19. század"/>
              </a:rPr>
              <a:t>19. században</a:t>
            </a:r>
            <a:r>
              <a:rPr lang="hu-HU" sz="1400" dirty="0">
                <a:solidFill>
                  <a:schemeClr val="bg1"/>
                </a:solidFill>
                <a:latin typeface="Century" panose="02040604050505020304" pitchFamily="18" charset="0"/>
              </a:rPr>
              <a:t>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48686" y="655710"/>
            <a:ext cx="2706949" cy="269491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00277" y="3569490"/>
            <a:ext cx="2803768" cy="28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22 -0.21042 L 0.07422 -0.21042 C 0.06914 -0.21505 0.06458 -0.22153 0.05911 -0.22454 C 0.05417 -0.22709 0.04922 -0.23033 0.04414 -0.23218 C 0.04154 -0.23334 0.03893 -0.23449 0.0362 -0.23542 C 0.03294 -0.23658 0.02969 -0.23727 0.02656 -0.23866 C 0.02331 -0.23982 0.02005 -0.24167 0.0168 -0.24329 C 0.01302 -0.24514 0.00924 -0.24769 0.00534 -0.24954 C -0.03346 -0.26736 0.022 -0.23936 -0.0211 -0.26042 C -0.04024 -0.26991 -0.02487 -0.26459 -0.04401 -0.26991 L -0.07761 -0.2669 C -0.07982 -0.26644 -0.08698 -0.26528 -0.08998 -0.26366 C -0.09141 -0.26273 -0.09284 -0.26135 -0.0944 -0.26042 C -0.10781 -0.25324 -0.08841 -0.26598 -0.10404 -0.25579 C -0.1056 -0.25486 -0.1069 -0.25324 -0.10846 -0.25278 C -0.11198 -0.25116 -0.1155 -0.2507 -0.11901 -0.24954 C -0.12214 -0.24838 -0.12409 -0.24792 -0.12695 -0.2463 C -0.1362 -0.24167 -0.12266 -0.24861 -0.13229 -0.24167 C -0.13672 -0.23866 -0.13932 -0.23843 -0.14375 -0.23704 C -0.15729 -0.23264 -0.13789 -0.23843 -0.15352 -0.2338 C -0.15495 -0.23287 -0.15638 -0.23148 -0.15794 -0.23079 C -0.15964 -0.22986 -0.16732 -0.22755 -0.16849 -0.22755 L -0.23815 -0.22454 C -0.24427 -0.22084 -0.23698 -0.22477 -0.24792 -0.2213 C -0.24883 -0.22107 -0.24961 -0.22014 -0.25052 -0.21968 C -0.25169 -0.21922 -0.25287 -0.21875 -0.25404 -0.21806 C -0.25846 -0.21598 -0.25547 -0.21667 -0.26107 -0.21343 C -0.26315 -0.21227 -0.26524 -0.21158 -0.26732 -0.21042 C -0.26966 -0.2088 -0.27188 -0.20672 -0.27435 -0.20556 C -0.28047 -0.20301 -0.28685 -0.20255 -0.29284 -0.19931 C -0.30508 -0.19283 -0.2987 -0.19514 -0.31224 -0.19306 C -0.36029 -0.17755 -0.33229 -0.18542 -0.44206 -0.19306 C -0.4474 -0.19352 -0.45248 -0.19815 -0.45794 -0.19931 C -0.46758 -0.20139 -0.46263 -0.20047 -0.47292 -0.20255 C -0.48086 -0.20602 -0.47826 -0.20556 -0.49232 -0.20093 C -0.49336 -0.20047 -0.49401 -0.19861 -0.49492 -0.19769 C -0.4974 -0.19584 -0.50768 -0.18936 -0.5099 -0.18843 C -0.5125 -0.18704 -0.51524 -0.18658 -0.51784 -0.18519 C -0.52057 -0.1838 -0.52318 -0.18195 -0.52578 -0.18056 C -0.53607 -0.17547 -0.53464 -0.17963 -0.5461 -0.16806 C -0.54818 -0.16598 -0.55039 -0.16412 -0.55235 -0.16158 C -0.55456 -0.1588 -0.55612 -0.15486 -0.55846 -0.15232 C -0.56094 -0.14954 -0.5638 -0.14838 -0.56641 -0.14607 C -0.56888 -0.14375 -0.57123 -0.14098 -0.57344 -0.1382 C -0.58815 -0.12061 -0.57995 -0.12732 -0.59206 -0.11922 C -0.60586 -0.09885 -0.58828 -0.12385 -0.60352 -0.1051 C -0.60534 -0.10278 -0.6069 -0.09977 -0.60873 -0.09746 C -0.61042 -0.09514 -0.6125 -0.09352 -0.61406 -0.09098 C -0.61719 -0.08611 -0.61966 -0.0801 -0.62292 -0.07547 C -0.62461 -0.07269 -0.62656 -0.07061 -0.62813 -0.0676 C -0.63138 -0.06158 -0.63698 -0.04885 -0.63698 -0.04885 C -0.63789 -0.04445 -0.63854 -0.04028 -0.63971 -0.03611 C -0.64063 -0.03241 -0.64206 -0.02894 -0.64323 -0.02523 C -0.6444 -0.02107 -0.64557 -0.0169 -0.64675 -0.01273 C -0.65052 0.00162 -0.64844 -0.00463 -0.65195 0.01088 C -0.65313 0.01574 -0.6543 0.02037 -0.6556 0.025 C -0.65638 0.03287 -0.65742 0.04074 -0.6582 0.04861 C -0.6586 0.05208 -0.65912 0.05578 -0.65912 0.05949 C -0.65912 0.05949 -0.65886 0.10162 -0.65638 0.11759 C -0.65599 0.12083 -0.65508 0.12384 -0.65469 0.12708 C -0.65417 0.13009 -0.6543 0.13333 -0.65378 0.13634 C -0.65261 0.14328 -0.65078 0.14421 -0.64844 0.15046 C -0.64623 0.15671 -0.64492 0.16365 -0.64232 0.16944 C -0.64089 0.17245 -0.63958 0.17592 -0.63789 0.1787 C -0.62787 0.19514 -0.6336 0.18055 -0.62643 0.19745 C -0.62448 0.20208 -0.62188 0.21088 -0.6194 0.21481 C -0.61784 0.21736 -0.61576 0.21875 -0.61406 0.22106 C -0.61224 0.22361 -0.61068 0.22662 -0.60873 0.22893 C -0.58971 0.25347 -0.60391 0.23657 -0.59557 0.24305 C -0.59427 0.24398 -0.59323 0.24537 -0.59206 0.24629 C -0.59063 0.24699 -0.58906 0.24722 -0.58763 0.24768 L -0.56471 0.28865 L -0.55495 0.30578 C -0.55104 0.31296 -0.54779 0.32129 -0.54349 0.32777 C -0.54141 0.33102 -0.53932 0.33402 -0.53724 0.33727 C -0.53542 0.34027 -0.53386 0.34375 -0.53203 0.34652 C -0.52982 0.35 -0.52708 0.35254 -0.525 0.35602 C -0.50925 0.38125 -0.5181 0.36898 -0.50638 0.39051 C -0.49922 0.4037 -0.49167 0.41666 -0.48438 0.42963 L -0.47904 0.43912 C -0.47735 0.44236 -0.47539 0.44514 -0.47383 0.44861 C -0.45807 0.48102 -0.47604 0.44444 -0.43854 0.51435 C -0.43659 0.51805 -0.43542 0.52291 -0.4332 0.52546 C -0.42995 0.52916 -0.42656 0.5324 -0.42344 0.53634 C -0.4207 0.53981 -0.41823 0.54398 -0.4155 0.54745 C -0.41263 0.55115 -0.40964 0.55463 -0.40677 0.55833 C -0.40521 0.56041 -0.40391 0.56296 -0.40235 0.56458 C -0.40065 0.5662 -0.3987 0.56643 -0.39701 0.56782 C -0.39245 0.57152 -0.38828 0.57662 -0.38373 0.58032 C -0.37826 0.58472 -0.3737 0.58564 -0.36784 0.58819 C -0.32982 0.60463 -0.36393 0.59166 -0.32018 0.60555 C -0.31576 0.60694 -0.31146 0.60879 -0.30703 0.61018 C -0.29323 0.61458 -0.27917 0.61666 -0.2655 0.62268 C -0.26081 0.62477 -0.25625 0.62777 -0.25143 0.62893 C -0.24271 0.63125 -0.23373 0.63217 -0.225 0.63379 C -0.22331 0.63449 -0.20729 0.64328 -0.20378 0.64305 C -0.1905 0.64213 -0.17735 0.63889 -0.16406 0.6368 C -0.16107 0.63518 -0.1582 0.63379 -0.15521 0.63217 C -0.15195 0.63009 -0.14883 0.62754 -0.14557 0.62592 C -0.13034 0.61805 -0.11498 0.61134 -0.09961 0.60393 C -0.09557 0.60185 -0.09141 0.59953 -0.08724 0.59768 C -0.07943 0.59375 -0.07149 0.58981 -0.06354 0.58657 L -0.05195 0.58194 C -0.03724 0.57546 -0.02201 0.56597 -0.00873 0.5537 C -0.00742 0.55254 0.02044 0.5287 0.02474 0.51921 C 0.02708 0.51389 0.02969 0.50902 0.03177 0.50347 C 0.03333 0.49953 0.03398 0.4949 0.03529 0.49097 C 0.03737 0.48518 0.03958 0.47963 0.04154 0.47361 C 0.04375 0.46643 0.04492 0.45833 0.04765 0.45162 C 0.05117 0.44328 0.05417 0.43402 0.05833 0.42662 C 0.06211 0.41967 0.06732 0.41551 0.07148 0.40926 C 0.07344 0.40648 0.07487 0.40254 0.07682 0.4 C 0.08216 0.39259 0.08828 0.38703 0.09362 0.37963 C 0.09883 0.37222 0.10325 0.36319 0.10859 0.35602 C 0.11562 0.34652 0.12422 0.34004 0.12982 0.32777 C 0.13099 0.32523 0.13216 0.32268 0.13333 0.3199 C 0.13542 0.31481 0.13945 0.30416 0.13945 0.30416 C 0.13971 0.30277 0.13997 0.30115 0.14036 0.29953 C 0.14114 0.29537 0.14219 0.2912 0.14297 0.28703 C 0.14336 0.28495 0.14362 0.28287 0.14388 0.28078 C 0.14505 0.25625 0.14518 0.2625 0.14388 0.23356 C 0.14375 0.23055 0.14349 0.22731 0.14297 0.2243 C 0.14114 0.21273 0.13945 0.20092 0.13685 0.18981 C 0.13594 0.18588 0.13359 0.18379 0.13242 0.18032 C 0.13099 0.17639 0.13021 0.17176 0.1289 0.16782 C 0.12721 0.16319 0.11432 0.12708 0.10859 0.11597 C 0.10377 0.10671 0.09896 0.09745 0.09362 0.08935 C 0.08659 0.07893 0.07904 0.07014 0.07148 0.06111 C -0.00456 -0.03241 0.0944 0.08912 0.02656 0.0125 C 0.01328 -0.00255 0.00091 -0.01736 -0.01315 -0.02986 C -0.028 -0.04306 -0.04323 -0.0551 -0.0582 -0.0676 C -0.06198 -0.07084 -0.06563 -0.07477 -0.06966 -0.07709 C -0.08763 -0.08635 -0.10508 -0.09861 -0.12344 -0.1051 C -0.12787 -0.10672 -0.13229 -0.10811 -0.13672 -0.10996 C -0.14115 -0.11181 -0.14544 -0.11459 -0.15 -0.11621 C -0.15729 -0.11875 -0.16471 -0.12037 -0.17201 -0.12246 C -0.18346 -0.12084 -0.19492 -0.11991 -0.20638 -0.11783 C -0.2086 -0.11736 -0.21068 -0.11644 -0.21263 -0.11459 C -0.2207 -0.10741 -0.22852 -0.09885 -0.23646 -0.09098 C -0.23867 -0.08889 -0.24037 -0.08542 -0.24258 -0.08334 C -0.24896 -0.07755 -0.2556 -0.07315 -0.26198 -0.0676 C -0.26628 -0.06389 -0.27018 -0.05903 -0.27435 -0.0551 C -0.27956 -0.05 -0.28503 -0.04584 -0.29024 -0.04098 C -0.30039 -0.03125 -0.31003 -0.02037 -0.32018 -0.01111 C -0.32422 -0.00741 -0.37018 0.02963 -0.37852 0.04074 C -0.39857 0.06759 -0.37279 0.03379 -0.39258 0.05787 C -0.39883 0.06551 -0.40495 0.07361 -0.41107 0.08148 C -0.41315 0.08402 -0.41524 0.08657 -0.41732 0.08935 C -0.42123 0.09444 -0.42474 0.10023 -0.42878 0.10509 L -0.43932 0.11759 C -0.44336 0.12731 -0.44935 0.14143 -0.45261 0.15208 C -0.45352 0.15509 -0.45365 0.15833 -0.4543 0.16157 C -0.45547 0.16666 -0.45677 0.17199 -0.45794 0.17708 C -0.46003 0.1875 -0.46406 0.20856 -0.46406 0.20856 C -0.46432 0.21273 -0.46445 0.21689 -0.46498 0.22106 C -0.46602 0.23102 -0.46888 0.24074 -0.46849 0.25092 C -0.46732 0.28356 -0.46406 0.31597 -0.46055 0.34814 C -0.45794 0.37176 -0.44427 0.40023 -0.43763 0.41574 C -0.43229 0.42801 -0.42669 0.44004 -0.42083 0.45162 C -0.40339 0.48634 -0.39948 0.49213 -0.37852 0.52083 C -0.37474 0.52569 -0.37096 0.53055 -0.36706 0.53495 C -0.3586 0.54421 -0.35039 0.55439 -0.34141 0.56157 C -0.33203 0.56898 -0.32214 0.57338 -0.31224 0.5787 C -0.30052 0.58518 -0.29024 0.58935 -0.27787 0.59143 C -0.26471 0.59352 -0.25143 0.59444 -0.23815 0.59606 C -0.1582 0.58449 -0.23229 0.6 -0.14375 0.56458 L -0.10052 0.54745 C -0.09349 0.54004 -0.0862 0.53333 -0.0793 0.52546 C -0.06471 0.50879 -0.05052 0.49097 -0.03607 0.47361 C -0.01393 0.44676 0.01471 0.40463 0.02825 0.37477 C 0.03216 0.36643 0.03568 0.35787 0.03971 0.34977 C 0.04336 0.34259 0.04805 0.33703 0.05117 0.32939 C 0.0569 0.31527 0.06146 0.2993 0.06354 0.28217 C 0.06445 0.27546 0.06471 0.26875 0.06536 0.2618 C 0.06445 0.20486 0.06706 0.2081 0.0556 0.1537 C 0.05299 0.1412 0.05169 0.12731 0.04765 0.11597 C 0.0401 0.09421 0.03333 0.06898 0.02122 0.05486 C 0.0168 0.04953 0.01237 0.04444 0.00794 0.03912 C -0.01146 0.01481 -0.0155 0.00416 -0.04323 -0.01736 C -0.0763 -0.04306 -0.09518 -0.04723 -0.12695 -0.06297 C -0.18893 -0.09352 -0.1336 -0.07246 -0.22669 -0.1051 C -0.24141 -0.11042 -0.28112 -0.12246 -0.29636 -0.12408 C -0.31667 -0.12593 -0.33698 -0.125 -0.35729 -0.1257 C -0.36641 -0.125 -0.37552 -0.1257 -0.38464 -0.12408 C -0.40117 -0.12084 -0.43776 -0.10232 -0.44909 -0.09584 C -0.46367 -0.0875 -0.47839 -0.07917 -0.49232 -0.0676 C -0.51224 -0.05093 -0.53776 -0.02061 -0.55404 0.00764 C -0.55807 0.01458 -0.57787 0.05555 -0.5832 0.07199 C -0.58828 0.08796 -0.59323 0.10393 -0.59727 0.1206 C -0.59935 0.12916 -0.60026 0.13842 -0.60169 0.14745 C -0.60235 0.15578 -0.60391 0.16412 -0.60352 0.17245 C -0.60274 0.18842 -0.60078 0.20416 -0.59818 0.21944 C -0.59662 0.22847 -0.58477 0.26574 -0.58138 0.27129 C -0.55013 0.32453 -0.5418 0.34375 -0.50729 0.36227 C -0.45534 0.39027 -0.41432 0.40578 -0.3599 0.42338 C -0.34414 0.4287 -0.32826 0.43379 -0.31224 0.43611 C -0.24688 0.44537 -0.21068 0.44537 -0.15078 0.44699 C -0.04037 0.43889 -0.0181 0.45856 0.06888 0.4 C 0.0819 0.3912 0.10325 0.36273 0.1112 0.34027 C 0.11849 0.31967 0.12305 0.29629 0.1289 0.27453 C 0.12773 0.24722 0.12956 0.21898 0.12539 0.19282 C 0.12031 0.16157 0.11029 0.13356 0.10156 0.10509 C 0.09401 0.08009 0.07552 0.03541 0.06445 0.01551 C 0.00091 -0.09838 -0.02995 -0.1625 -0.10052 -0.23866 C -0.1224 -0.26204 -0.14466 -0.28496 -0.16849 -0.30116 C -0.21966 -0.33588 -0.23034 -0.33311 -0.27435 -0.33727 C -0.31328 -0.32246 -0.33828 -0.3213 -0.37057 -0.28843 C -0.39948 -0.25926 -0.42188 -0.21019 -0.44284 -0.16644 C -0.45091 -0.14954 -0.4586 -0.13195 -0.46498 -0.11297 C -0.4793 -0.07014 -0.49141 -0.02523 -0.50469 0.01875 C -0.51237 0.07268 -0.53151 0.1618 -0.52578 0.22731 C -0.52214 0.26944 -0.51823 0.31273 -0.5082 0.35139 C -0.49701 0.39398 -0.48203 0.43449 -0.46315 0.46736 C -0.44089 0.50625 -0.41354 0.53564 -0.38646 0.56319 C -0.34453 0.60555 -0.24362 0.63125 -0.21263 0.63842 C -0.19011 0.64352 -0.16732 0.64051 -0.14466 0.64143 C -0.07057 0.64004 -0.01393 0.6456 0.06185 0.59907 C 0.11575 0.5662 0.16549 0.51389 0.21536 0.46435 C 0.22995 0.44977 0.24362 0.43078 0.25417 0.40787 C 0.27044 0.37199 0.28125 0.32939 0.29479 0.29004 C 0.29453 0.25879 0.30026 0.15439 0.28333 0.11435 C 0.25729 0.05324 0.23008 -0.00787 0.19687 -0.05648 C 0.16614 -0.10162 0.12877 -0.1301 0.09362 -0.1632 C 0.01302 -0.23912 -0.07787 -0.26227 -0.16667 -0.29329 C -0.18841 -0.30093 -0.21081 -0.29954 -0.23294 -0.30255 C -0.275 -0.29792 -0.31771 -0.30232 -0.35912 -0.28843 C -0.40313 -0.27408 -0.48203 -0.22523 -0.525 -0.17107 C -0.55313 -0.13565 -0.57852 -0.09375 -0.60521 -0.0551 C -0.6211 0.00671 -0.64531 0.06365 -0.65287 0.13009 C -0.66198 0.20995 -0.62188 0.31088 -0.59284 0.35764 C -0.54245 0.43889 -0.46055 0.50879 -0.3961 0.53796 C -0.35508 0.55671 -0.31198 0.55787 -0.26992 0.56782 C -0.21081 0.55625 -0.1513 0.55069 -0.09258 0.53333 C -0.05482 0.52199 0.01419 0.44189 0.0345 0.40787 C 0.05937 0.36574 0.07617 0.31041 0.09713 0.2618 C 0.09206 0.21319 0.09284 0.16157 0.08216 0.11597 C 0.07109 0.06944 0.0345 0.00393 0.00716 -0.02199 C 0.00495 -0.02408 -0.11211 -0.12385 -0.13581 -0.13195 C -0.19154 -0.1507 -0.24818 -0.15811 -0.3043 -0.17107 C -0.36628 -0.15834 -0.4556 -0.15672 -0.5082 -0.07848 C -0.54779 -0.01968 -0.57175 0.06574 -0.60352 0.13796 C -0.6043 0.1537 -0.60742 0.16944 -0.60612 0.18495 C -0.60391 0.21157 -0.60117 0.23935 -0.59284 0.2618 C -0.56849 0.32847 -0.53099 0.34676 -0.48971 0.36389 C -0.47526 0.3699 -0.46029 0.36805 -0.44557 0.37014 C -0.39466 0.35277 -0.34258 0.34444 -0.29284 0.31828 C -0.24102 0.2912 -0.15417 0.20856 -0.1138 0.13796 C -0.08516 0.08796 -0.0638 0.02615 -0.0388 -0.02986 C -0.03464 -0.04885 -0.02891 -0.06667 -0.02643 -0.08635 C -0.0224 -0.11783 -0.01745 -0.15 -0.0194 -0.18218 C -0.0211 -0.21158 -0.02943 -0.23889 -0.03698 -0.26528 C -0.03985 -0.275 -0.04479 -0.28334 -0.05026 -0.28843 C -0.10886 -0.34537 -0.12318 -0.32223 -0.20378 -0.32454 C -0.24792 -0.29908 -0.2931 -0.27894 -0.33607 -0.24792 C -0.37748 -0.21829 -0.41745 -0.17547 -0.45169 -0.12408 C -0.47461 -0.08959 -0.49922 -0.05787 -0.51875 -0.01736 C -0.53516 0.01666 -0.54518 0.05902 -0.55846 0.09722 C -0.55586 0.14676 -0.55794 0.19814 -0.55052 0.24629 C -0.54753 0.26551 -0.53737 0.27963 -0.52852 0.29166 C -0.42852 0.42731 -0.41927 0.37662 -0.25404 0.41412 C -0.23529 0.40926 -0.21602 0.40833 -0.19766 0.4 C -0.12383 0.36643 -0.0556 0.32569 0.00794 0.2493 C 0.03372 0.21852 0.05703 0.18078 0.07773 0.13958 C 0.09219 0.11064 0.10065 0.07361 0.11211 0.04074 C 0.11354 0.01041 0.12148 -0.0213 0.11654 -0.05023 C 0.11081 -0.08311 0.09713 -0.11181 0.08216 -0.13334 C 0.0112 -0.23542 -0.05326 -0.21852 -0.14557 -0.24167 C -0.20794 -0.23681 -0.25664 -0.23889 -0.3194 -0.19306 C -0.36589 -0.15903 -0.40638 -0.10301 -0.45 -0.05811 C -0.4694 -0.0169 -0.49141 0.02106 -0.5082 0.06574 C -0.51589 0.08611 -0.52344 0.11041 -0.52227 0.13472 C -0.5194 0.19606 -0.52044 0.26875 -0.49675 0.31365 C -0.4457 0.41041 -0.35143 0.41875 -0.28412 0.43611 C -0.25638 0.43125 -0.22852 0.43078 -0.20117 0.42199 C -0.18763 0.41759 -0.17422 0.40902 -0.16224 0.39676 C -0.09362 0.32662 -0.07188 0.28333 -0.02904 0.1537 C -0.01797 0.1199 -0.0138 0.08032 -0.00612 0.04375 C -0.00052 -0.03658 0.00495 -0.05672 -0.02904 -0.15533 C -0.04063 -0.18889 -0.07227 -0.20232 -0.09258 -0.21343 C -0.11198 -0.21181 -0.13164 -0.21436 -0.15078 -0.2088 C -0.20065 -0.19422 -0.27813 -0.15301 -0.32018 -0.1051 C -0.3599 -0.06019 -0.39505 -0.00348 -0.4306 0.05162 C -0.46068 0.09838 -0.48724 0.19074 -0.5056 0.24305 C -0.50195 0.30995 -0.51146 0.38333 -0.49492 0.44375 C -0.48151 0.49328 -0.44961 0.52037 -0.42266 0.54745 C -0.3457 0.6243 -0.31185 0.61597 -0.22761 0.63217 C -0.19557 0.62014 -0.16263 0.61389 -0.13138 0.59606 C -0.06107 0.55578 -0.01771 0.50879 0.0345 0.41574 C 0.06289 0.36481 0.0862 0.30578 0.11211 0.25092 C 0.11823 0.22014 0.12799 0.19074 0.1306 0.15833 C 0.13698 0.08217 0.12448 0.05208 0.09974 -0.00648 C 0.09375 -0.02061 0.08737 -0.03542 0.07864 -0.04398 C 0.04661 -0.07523 0.01354 -0.10371 -0.0211 -0.12408 C -0.05274 -0.1426 -0.08594 -0.15324 -0.11901 -0.16019 C -0.15326 -0.16736 -0.18789 -0.16436 -0.22227 -0.16644 C -0.31732 -0.15301 -0.37578 -0.17338 -0.45352 -0.08959 C -0.47214 -0.06945 -0.48581 -0.03727 -0.50195 -0.01111 C -0.50794 0.01875 -0.51641 0.04722 -0.51966 0.07824 C -0.52409 0.12176 -0.49831 0.19143 -0.48607 0.21157 C -0.43346 0.29953 -0.37096 0.36736 -0.3 0.39514 C -0.25625 0.4125 -0.21107 0.41412 -0.16667 0.42338 C -0.13932 0.41504 -0.11146 0.41088 -0.08464 0.39838 C -0.07096 0.39189 -0.05794 0.38032 -0.04583 0.36689 C 0.00299 0.31273 0.03086 0.27592 0.06094 0.18981 C 0.07044 0.16273 0.075 0.13125 0.08216 0.10185 C 0.08177 0.07986 0.08698 0.05532 0.08125 0.03588 C 0.05013 -0.06898 0.00013 -0.07986 -0.06081 -0.11158 C -0.10117 -0.13241 -0.178 -0.13102 -0.2099 -0.13334 C -0.24557 -0.12871 -0.28151 -0.12986 -0.31667 -0.11922 C -0.37292 -0.10255 -0.44714 -0.05579 -0.49766 -0.00648 C -0.51966 0.01527 -0.5388 0.0449 -0.55938 0.0706 C -0.56966 0.10023 -0.58893 0.125 -0.59024 0.15995 C -0.59427 0.26828 -0.5513 0.32453 -0.5056 0.37014 C -0.45495 0.4206 -0.37461 0.46713 -0.31758 0.4831 C -0.28815 0.4912 -0.2582 0.48842 -0.22852 0.49097 C -0.16198 0.47546 -0.16354 0.48449 -0.08464 0.38426 C -0.06615 0.36088 -0.05469 0.32361 -0.03971 0.29328 C -0.0306 0.24629 -0.01797 0.20069 -0.01224 0.15208 C -0.00625 0.10046 -0.01693 0.05856 -0.03971 0.02662 C -0.07643 -0.02523 -0.1207 -0.03611 -0.16589 -0.04885 C -0.18073 -0.05278 -0.19583 -0.05186 -0.21081 -0.05348 C -0.30143 -0.04491 -0.35 -0.05486 -0.43763 0.02824 C -0.46641 0.05555 -0.48581 0.10648 -0.5099 0.14583 C -0.51498 0.17777 -0.52474 0.20833 -0.525 0.24143 C -0.525 0.25879 -0.51836 0.27615 -0.51081 0.28703 C -0.48906 0.31852 -0.46524 0.34629 -0.43932 0.36551 C -0.35742 0.42615 -0.30638 0.42523 -0.21966 0.44236 C -0.13763 0.4375 -0.09206 0.45023 -0.01589 0.38426 C 0.02174 0.35185 0.05364 0.30162 0.08828 0.26041 C 0.09739 0.23102 0.10976 0.20416 0.11562 0.17245 C 0.11979 0.15 0.12031 0.12477 0.11745 0.10185 C 0.11042 0.04791 0.08698 0.00856 0.05911 -0.01273 C 0.04075 -0.02662 0.02083 -0.03357 0.00091 -0.03773 C -0.02474 -0.04306 -0.05078 -0.03982 -0.07669 -0.04098 C -0.18581 -0.00463 -0.17005 -0.01598 -0.29636 0.06273 C -0.35899 0.10162 -0.41836 0.1412 -0.4694 0.21944 C -0.4862 0.24537 -0.49701 0.28125 -0.51081 0.31203 C -0.51354 0.34236 -0.52136 0.37268 -0.51875 0.40301 C -0.51094 0.4949 -0.46198 0.51597 -0.42083 0.54745 C -0.30195 0.63796 -0.29375 0.62592 -0.1543 0.67615 C -0.08815 0.6581 -0.05716 0.66852 -0.00521 0.59143 C 0.00937 0.56944 0.01771 0.53703 0.02917 0.50972 C 0.03099 0.47893 0.03581 0.44814 0.0345 0.41713 C 0.03112 0.33727 0.01302 0.28541 -0.01667 0.22569 C -0.06211 0.13472 -0.12461 0.06365 -0.18529 0.0125 C -0.21276 -0.01088 -0.24258 -0.02639 -0.27266 -0.03611 C -0.29805 -0.04445 -0.32435 -0.03936 -0.35026 -0.04098 C -0.36758 -0.02686 -0.38724 -0.01922 -0.40235 0.00139 C -0.42435 0.03194 -0.43177 0.07014 -0.44206 0.11134 C -0.44375 0.1537 -0.45078 0.19629 -0.44727 0.23842 C -0.4444 0.27291 -0.43386 0.30439 -0.42344 0.33402 C -0.39987 0.40139 -0.37005 0.45231 -0.32813 0.4831 C -0.30638 0.49907 -0.28229 0.50301 -0.25938 0.51296 C -0.23464 0.5118 -0.20951 0.51805 -0.18529 0.50972 C -0.12682 0.49004 -0.08255 0.425 -0.03971 0.35602 C -0.02357 0.33009 -0.00964 0.29977 0.00273 0.26805 C 0.01367 0.23981 0.02096 0.2074 0.03008 0.17708 C 0.03711 0.12986 0.05052 0.07314 0.04062 0.02176 C 0.03086 -0.0294 0.00013 -0.05324 -0.02643 -0.06436 C -0.07188 -0.0838 -0.1431 -0.0794 -0.18698 -0.0801 C -0.26185 -0.07662 -0.30886 -0.08357 -0.38112 -0.04398 C -0.42149 -0.02199 -0.45938 0.0125 -0.49844 0.04074 C -0.51172 0.05995 -0.52787 0.07453 -0.53815 0.09884 C -0.55768 0.14467 -0.55352 0.18449 -0.53203 0.2243 C -0.50169 0.28032 -0.4586 0.31088 -0.41641 0.32453 C -0.38971 0.33333 -0.36224 0.33102 -0.33529 0.33402 C -0.2849 0.32129 -0.22891 0.31805 -0.18438 0.26504 C -0.15742 0.23287 -0.13724 0.18564 -0.1138 0.14583 C -0.10495 0.11597 -0.09349 0.08819 -0.08724 0.05648 C -0.07865 0.01203 -0.07721 -0.04213 -0.09258 -0.08334 C -0.09948 -0.10186 -0.10977 -0.11667 -0.12083 -0.12709 C -0.13294 -0.13866 -0.14727 -0.14074 -0.16055 -0.14746 C -0.2056 -0.13912 -0.25117 -0.13889 -0.29557 -0.12246 C -0.33529 -0.10787 -0.39193 -0.04769 -0.42344 -0.00324 C -0.4405 0.0206 -0.45742 0.04583 -0.47018 0.07685 C -0.48516 0.11296 -0.49375 0.15625 -0.5056 0.19606 C -0.50261 0.21527 -0.50352 0.23796 -0.49675 0.25393 C -0.48789 0.275 -0.47448 0.28912 -0.46146 0.30115 C -0.41589 0.34236 -0.38281 0.34166 -0.33177 0.35439 C -0.30169 0.35393 -0.27162 0.3581 -0.24167 0.35277 C -0.18268 0.34259 -0.12331 0.31805 -0.07136 0.26504 C -0.05052 0.24375 -0.03099 0.21713 -0.01498 0.18495 C 0.00221 0.15069 0.01276 0.10764 0.02656 0.06898 C 0.02682 0.05115 0.02969 0.03287 0.02734 0.01551 C 0.02239 -0.02223 0.00286 -0.05232 -0.01589 -0.0676 C -0.03086 -0.07986 -0.04727 -0.08681 -0.06354 -0.0926 C -0.11745 -0.11181 -0.14727 -0.10718 -0.20378 -0.10834 C -0.2737 -0.10348 -0.30794 -0.10949 -0.375 -0.07223 C -0.39662 -0.06019 -0.41615 -0.03889 -0.43672 -0.02199 C -0.45703 0.01296 -0.48099 0.04236 -0.49766 0.0831 C -0.51302 0.12083 -0.5125 0.18171 -0.49232 0.21481 C -0.47748 0.23912 -0.4582 0.25416 -0.43932 0.26666 C -0.36693 0.31435 -0.33281 0.30879 -0.25495 0.3199 C -0.22227 0.31898 -0.18945 0.32361 -0.15703 0.31689 C -0.08333 0.30115 -0.0655 0.27662 -0.00169 0.2243 C 0.01328 0.19907 0.03099 0.17824 0.04323 0.14884 C 0.05664 0.11689 0.06693 0.08009 0.07422 0.04236 C 0.07695 0.02731 0.07578 0.00972 0.07239 -0.00486 C 0.06536 -0.03496 0.03242 -0.05301 0.02031 -0.05811 C -0.02513 -0.07778 -0.10261 -0.08936 -0.14557 -0.0926 C -0.18164 -0.09537 -0.21784 -0.09375 -0.25404 -0.09422 C -0.36211 -0.06111 -0.37318 -0.07153 -0.47904 0.02824 C -0.49987 0.04768 -0.51615 0.07939 -0.53464 0.10509 C -0.5405 0.12916 -0.55235 0.15092 -0.55235 0.17708 C -0.55235 0.19814 -0.54466 0.2206 -0.53464 0.23217 C -0.49414 0.27824 -0.42813 0.2706 -0.38555 0.27453 C -0.35287 0.26921 -0.31966 0.27106 -0.28763 0.25879 C -0.2431 0.24166 -0.19935 0.21666 -0.15703 0.18657 C -0.11367 0.15578 -0.06667 0.09652 -0.03438 0.03588 C -0.0086 -0.01227 -0.00534 -0.03195 0.00794 -0.08334 C 0.00768 -0.09422 0.01055 -0.10695 0.00716 -0.11621 C 0.00338 -0.12616 -0.00404 -0.13033 -0.01055 -0.13334 C -0.04076 -0.14769 -0.09258 -0.14375 -0.11901 -0.14445 C -0.14961 -0.14398 -0.18034 -0.14723 -0.21081 -0.14283 C -0.26276 -0.13519 -0.31498 -0.12662 -0.36615 -0.10834 C -0.41393 -0.09121 -0.49753 -0.02986 -0.53998 0.01713 C -0.55873 0.03796 -0.57409 0.06736 -0.59115 0.09236 C -0.59727 0.11435 -0.6155 0.13611 -0.60964 0.15833 C -0.58724 0.24328 -0.49987 0.23264 -0.46667 0.23842 C -0.4293 0.23773 -0.3918 0.24328 -0.35469 0.2368 C -0.31654 0.23009 -0.27891 0.21527 -0.24167 0.19907 C -0.15664 0.1625 -0.09818 0.12222 -0.02292 0.03449 C 0.01042 -0.0044 0.02148 -0.04491 0.04062 -0.09885 C 0.04297 -0.1125 0.04739 -0.12547 0.04765 -0.13982 C 0.04805 -0.15371 0.04674 -0.16898 0.04245 -0.18056 C 0.03385 -0.20324 -0.00625 -0.21713 -0.01315 -0.21968 C -0.09336 -0.24954 -0.11003 -0.2382 -0.21172 -0.24167 C -0.34245 -0.21736 -0.39076 -0.25625 -0.47995 -0.1382 C -0.49557 -0.11736 -0.50703 -0.08797 -0.52057 -0.06297 C -0.51901 -0.02477 -0.52787 0.01944 -0.51615 0.05162 C -0.503 0.08773 -0.47669 0.10254 -0.4543 0.11921 C -0.4069 0.15416 -0.35781 0.18356 -0.30794 0.20532 C -0.24505 0.23287 -0.18034 0.22986 -0.11641 0.23217 C -0.06029 0.21157 -0.02748 0.21643 0.0151 0.14421 C 0.03359 0.11273 0.0457 0.07106 0.06094 0.03449 C 0.06445 0.01273 0.0763 -0.03658 0.06979 -0.06436 C 0.05976 -0.10695 0.01823 -0.13843 0.00091 -0.14746 C -0.02578 -0.16181 -0.12279 -0.16111 -0.14024 -0.16158 C -0.19232 -0.14977 -0.24518 -0.14607 -0.29636 -0.1257 C -0.37266 -0.09514 -0.52136 -0.00949 -0.52136 -0.00949 C -0.54792 0.01967 -0.57995 0.03703 -0.60078 0.07824 C -0.60742 0.09143 -0.59805 0.11574 -0.59115 0.12847 C -0.57852 0.15208 -0.56185 0.16828 -0.54518 0.18194 C -0.52149 0.20139 -0.49649 0.21666 -0.4711 0.22731 C -0.3694 0.2706 -0.33047 0.27291 -0.23464 0.29004 C -0.19492 0.28287 -0.15443 0.28449 -0.1155 0.26805 C -0.07643 0.25185 -0.04245 0.19977 -0.0194 0.14421 C -0.00703 0.11458 0.00117 0.08032 0.01146 0.04861 C 0.01458 0.01828 0.01966 -0.00857 0.01328 -0.03936 C 0.01068 -0.05209 0.00651 -0.06505 2.70833E-6 -0.07223 C -0.03477 -0.11135 -0.10208 -0.11598 -0.13412 -0.12408 C -0.22409 -0.11968 -0.35703 -0.12686 -0.45169 -0.08473 C -0.50169 -0.06273 -0.54935 -0.02616 -0.59818 0.00301 C -0.60352 0.01111 -0.67331 0.09004 -0.66081 0.14259 C -0.64662 0.20208 -0.57175 0.28935 -0.54349 0.31689 C -0.49427 0.36458 -0.43294 0.41736 -0.37578 0.43912 C -0.35469 0.44722 -0.33294 0.44861 -0.31146 0.45324 C -0.27969 0.44444 -0.24675 0.44421 -0.21615 0.42662 C -0.18021 0.40602 -0.13008 0.32939 -0.10495 0.28217 C -0.09688 0.26713 -0.02943 0.12662 -0.01498 0.0831 C -0.00729 0.05995 -0.00261 0.03379 0.00364 0.00926 C 0.00234 -0.00324 0.00404 -0.01783 2.70833E-6 -0.02824 C -0.00508 -0.0419 -0.01328 -0.05301 -0.02201 -0.05811 C -0.08815 -0.09769 -0.12409 -0.09306 -0.19323 -0.10047 C -0.32318 -0.07037 -0.37552 -0.11551 -0.45612 0.0125 C -0.4681 0.03148 -0.47617 0.0574 -0.48607 0.07986 C -0.47578 0.1412 -0.47227 0.20717 -0.45521 0.26342 C -0.44492 0.29768 -0.42526 0.32106 -0.40677 0.34189 C -0.31667 0.44282 -0.31953 0.42685 -0.22761 0.44861 C -0.19167 0.43819 -0.15443 0.43773 -0.11992 0.41713 C -0.09974 0.40509 -0.08346 0.37708 -0.06706 0.35277 C -0.02995 0.29838 -0.00938 0.24861 0.01328 0.17245 C 0.01849 0.15486 0.02031 0.13472 0.02383 0.11597 C 0.02578 0.08819 0.03099 0.06504 0.01771 0.04074 C 0.01198 0.03032 0.00364 0.025 -0.0043 0.02176 C -0.07708 -0.00718 -0.09818 -0.00232 -0.17201 -0.00648 C -0.20287 -0.00486 -0.23399 -0.00787 -0.26471 -0.00162 C -0.38307 0.02245 -0.37878 0.02662 -0.46758 0.07986 C -0.47813 0.09652 -0.49323 0.1074 -0.49935 0.13009 C -0.51641 0.19282 -0.50104 0.2331 -0.47292 0.26805 C -0.39284 0.36782 -0.39414 0.35092 -0.3043 0.38102 C -0.27409 0.37847 -0.24336 0.38287 -0.21354 0.37338 C -0.13216 0.34722 -0.06458 0.31898 2.70833E-6 0.23055 C 0.0263 0.19467 0.04765 0.14884 0.07148 0.1081 C 0.07708 0.08564 0.08763 0.06527 0.08828 0.04074 C 0.08997 -0.025 0.06836 -0.05371 0.03893 -0.07848 C -0.01784 -0.12639 -0.10235 -0.15371 -0.15873 -0.16644 C -0.19206 -0.17385 -0.22578 -0.17061 -0.25938 -0.17269 C -0.33906 -0.14838 -0.40729 -0.15047 -0.47383 -0.06598 C -0.50391 -0.02778 -0.52787 0.02384 -0.55495 0.06898 C -0.56406 0.10231 -0.57839 0.13287 -0.58229 0.16944 C -0.58971 0.2375 -0.57136 0.30602 -0.53815 0.34189 C -0.52018 0.36134 -0.49766 0.3618 -0.47735 0.37176 L -0.4155 0.36852 C -0.34245 0.34838 -0.28503 0.29444 -0.21966 0.22893 C -0.1944 0.2037 -0.17083 0.17314 -0.14818 0.1412 C -0.07891 0.04352 -0.07513 0.03171 -0.02735 -0.05973 C -0.02318 -0.07917 -0.01732 -0.09746 -0.01498 -0.11783 C -0.01419 -0.12431 -0.01524 -0.13357 -0.01849 -0.13658 C -0.05651 -0.17223 -0.0957 -0.17338 -0.13763 -0.18357 C -0.18255 -0.18311 -0.22774 -0.18773 -0.27266 -0.18218 C -0.33151 -0.17477 -0.42787 -0.1375 -0.48255 -0.10209 C -0.53229 -0.06991 -0.57969 -0.02778 -0.62813 0.00926 C -0.63412 0.01875 -0.71511 0.10694 -0.70404 0.17708 C -0.70078 0.19814 -0.69193 0.22014 -0.68021 0.22731 C -0.65365 0.24352 -0.62435 0.23773 -0.59636 0.24305 L -0.51432 0.23981 C -0.43412 0.22569 -0.34792 0.20532 -0.27175 0.15208 C -0.23086 0.12338 -0.19232 0.08518 -0.15261 0.05162 C -0.13346 0.01875 -0.11302 -0.01204 -0.09518 -0.04723 C -0.09219 -0.05324 -0.0888 -0.0632 -0.09089 -0.07061 C -0.09362 -0.08056 -0.10091 -0.08426 -0.10677 -0.08797 C -0.12279 -0.09792 -0.13932 -0.10625 -0.15612 -0.11158 C -0.19974 -0.125 -0.24375 -0.13334 -0.28763 -0.14445 C -0.33438 -0.13912 -0.38164 -0.14213 -0.42787 -0.12871 C -0.48958 -0.11065 -0.55378 -0.04144 -0.59909 0.02963 C -0.6207 0.06365 -0.63555 0.10926 -0.65378 0.14884 C -0.6349 0.20231 -0.6224 0.26435 -0.59727 0.30902 C -0.56068 0.37407 -0.4724 0.36389 -0.43412 0.36852 C -0.40052 0.35023 -0.36563 0.33865 -0.33346 0.31365 C -0.29349 0.28264 -0.21563 0.16782 -0.19141 0.11921 C -0.17526 0.08657 -0.16615 0.0449 -0.15352 0.00764 C -0.15078 -0.01783 -0.13919 -0.07755 -0.15612 -0.10209 C -0.16667 -0.1176 -0.18216 -0.11898 -0.19583 -0.12084 C -0.23451 -0.12639 -0.27344 -0.12292 -0.31224 -0.12408 C -0.3599 -0.10741 -0.40846 -0.09723 -0.45521 -0.07385 C -0.51432 -0.04422 -0.60039 0.0456 -0.64583 0.10648 C -0.6625 0.12893 -0.67409 0.16088 -0.68815 0.18819 C -0.68177 0.22222 -0.68516 0.26921 -0.66875 0.29004 C -0.61263 0.36111 -0.52526 0.34768 -0.46224 0.34977 C -0.28464 0.29352 -0.31953 0.31782 -0.14818 0.21018 C -0.11797 0.1912 -0.08698 0.17384 -0.05912 0.14583 C -0.03412 0.1206 -0.0138 0.0831 0.00885 0.05162 C 0.01185 0.03171 0.0207 0.0118 0.01771 -0.00787 C 0.0151 -0.02523 0.00417 -0.03635 -0.00521 -0.04236 C -0.09011 -0.09792 -0.15013 -0.09398 -0.24258 -0.10834 C -0.27383 -0.10093 -0.30586 -0.10116 -0.33607 -0.08635 C -0.42162 -0.04468 -0.4582 -0.00186 -0.525 0.09236 C -0.53672 0.10902 -0.54766 0.12777 -0.55677 0.14884 C -0.5655 0.16944 -0.57083 0.19398 -0.57787 0.21643 C -0.57136 0.2368 -0.56745 0.26041 -0.55846 0.27754 C -0.53399 0.325 -0.50065 0.3206 -0.46758 0.33102 C -0.38867 0.28125 -0.30352 0.2375 -0.24349 0.12222 L -0.18789 0.01551 C -0.18386 -0.00047 -0.16458 -0.05533 -0.17995 -0.07709 C -0.21146 -0.12153 -0.32852 -0.12732 -0.34492 -0.13033 C -0.37383 -0.12709 -0.40352 -0.13449 -0.43138 -0.12084 C -0.52083 -0.07755 -0.52656 -0.0375 -0.5849 0.07361 C -0.60208 0.15046 -0.62136 0.20602 -0.60703 0.29629 C -0.60039 0.33796 -0.58412 0.37361 -0.56732 0.40463 C -0.55547 0.42639 -0.53958 0.44236 -0.52318 0.45023 C -0.49401 0.46412 -0.46315 0.46273 -0.4332 0.46898 C -0.39909 0.45648 -0.36393 0.45069 -0.33086 0.43125 C -0.27617 0.3993 -0.22578 0.35972 -0.18971 0.27916 C -0.17656 0.24977 -0.16849 0.21435 -0.15794 0.18194 C -0.1582 0.15046 -0.15117 0.11597 -0.15873 0.08773 C -0.16849 0.05139 -0.1875 0.02384 -0.20638 0.00139 C -0.25221 -0.05255 -0.41419 -0.11343 -0.43412 -0.12246 C -0.48971 -0.11991 -0.54596 -0.13102 -0.60078 -0.11459 C -0.7194 -0.07894 -0.75 -0.03658 -0.83893 0.05162 C -0.85742 0.10764 -0.88945 0.15532 -0.89453 0.21944 C -0.89805 0.26481 -0.88073 0.3125 -0.86185 0.34352 C -0.81146 0.42639 -0.74102 0.425 -0.6793 0.43912 C -0.57448 0.40115 -0.61576 0.44444 -0.55846 0.34977 C -0.55768 0.34838 -0.55677 0.34768 -0.55586 0.34652 C -0.56055 0.34282 -0.56615 0.34166 -0.56992 0.33564 C -0.58893 0.30486 -0.61211 0.27222 -0.5832 0.22731 C -0.56211 0.19444 -0.48854 0.20162 -0.47461 0.20069 C -0.4444 0.1912 -0.4138 0.18449 -0.38373 0.17245 C -0.30248 0.13981 -0.28346 0.12338 -0.20912 0.07523 C -0.19961 0.05787 -0.1849 0.04629 -0.18086 0.02338 C -0.17839 0.00902 -0.18581 -0.00857 -0.19323 -0.01574 C -0.21693 -0.03889 -0.24349 -0.05255 -0.26992 -0.06297 C -0.31354 -0.07986 -0.3582 -0.08588 -0.40235 -0.09746 C -0.48763 -0.09329 -0.55873 -0.11713 -0.63255 -0.02523 C -0.65078 -0.00255 -0.65729 0.04074 -0.66966 0.07361 C -0.66498 0.1118 -0.66524 0.15301 -0.6556 0.18819 C -0.6444 0.22824 -0.62774 0.26389 -0.60873 0.29328 C -0.52735 0.41875 -0.47669 0.46713 -0.37136 0.50185 C -0.33112 0.51527 -0.28971 0.51134 -0.24883 0.51597 C -0.1625 0.47268 -0.14362 0.48449 -0.0793 0.37801 C -0.06498 0.35416 -0.05638 0.32152 -0.04492 0.29328 C -0.04349 0.27453 -0.03529 0.25324 -0.0405 0.2368 C -0.06198 0.16898 -0.16432 0.13402 -0.18346 0.12546 C -0.33789 0.05532 -0.31237 0.0706 -0.46589 0.05486 C -0.49284 0.07731 -0.52591 0.08472 -0.54701 0.12222 C -0.57721 0.17592 -0.5211 0.27986 -0.5082 0.29629 C -0.45143 0.36898 -0.3974 0.35833 -0.33086 0.36852 C -0.29727 0.35439 -0.26237 0.34814 -0.23021 0.32615 C -0.16081 0.27893 -0.12409 0.22291 -0.06706 0.14884 C -0.06654 0.14791 -0.02682 0.06666 -0.04141 0.03912 C -0.05235 0.01852 -0.06953 0.01157 -0.08464 0.00301 C -0.1211 -0.01736 -0.1582 -0.03496 -0.19583 -0.04723 C -0.30508 -0.08264 -0.36367 -0.08079 -0.47383 -0.08959 C -0.50143 -0.07431 -0.53399 -0.07593 -0.55677 -0.04398 C -0.60495 0.02361 -0.57721 0.10764 -0.55313 0.17245 C -0.52266 0.25486 -0.48112 0.32754 -0.42878 0.36551 C -0.39857 0.38727 -0.36524 0.39166 -0.33346 0.40463 C -0.29583 0.40046 -0.25716 0.4081 -0.22057 0.39213 C -0.12917 0.35185 -0.06667 0.30115 -0.0043 0.18495 C 0.01146 0.15555 0.02148 0.11805 0.0345 0.08472 C 0.03216 0.05324 0.03789 0.01597 0.02734 -0.00949 C 0.01276 -0.04514 -0.01133 -0.0669 -0.03438 -0.08334 C -0.15313 -0.16783 -0.22188 -0.14723 -0.3556 -0.15695 C -0.4444 -0.09723 -0.48281 -0.10278 -0.53646 0.04074 C -0.55248 0.08356 -0.55703 0.1368 -0.56732 0.18495 C -0.55352 0.23009 -0.54701 0.28518 -0.52578 0.3199 C -0.44935 0.44583 -0.42227 0.42037 -0.33255 0.42199 C -0.30026 0.39676 -0.26537 0.38032 -0.23555 0.34652 C -0.20313 0.30995 -0.17487 0.26227 -0.14818 0.21319 C -0.08164 0.09051 -0.0806 0.07708 -0.04583 -0.03473 C -0.04675 -0.04561 -0.0431 -0.06181 -0.04844 -0.0676 C -0.07774 -0.09908 -0.18932 -0.06158 -0.19141 -0.06135 C -0.29284 -0.00973 -0.38412 0.01273 -0.46849 0.13009 C -0.48998 0.15995 -0.50195 0.20648 -0.51875 0.24467 C -0.51706 0.28009 -0.52721 0.32523 -0.51354 0.35139 C -0.45456 0.46389 -0.37943 0.45324 -0.30352 0.46736 C -0.27018 0.45231 -0.23464 0.44861 -0.20378 0.42199 C -0.13789 0.36481 -0.10964 0.26782 -0.06875 0.16782 C -0.06172 0.1162 -0.03789 0.01666 -0.06432 -0.03936 C -0.0819 -0.07639 -0.10742 -0.10209 -0.1332 -0.11783 C -0.21146 -0.16528 -0.31537 -0.15301 -0.3944 -0.15394 C -0.44115 -0.13704 -0.49232 -0.1426 -0.53464 -0.10371 C -0.61055 -0.0338 -0.63555 0.06296 -0.60964 0.19606 C -0.60065 0.24236 -0.58776 0.29398 -0.5638 0.31828 C -0.52344 0.35926 -0.47383 0.35926 -0.42878 0.37963 C -0.39792 0.37176 -0.36576 0.37361 -0.33607 0.35602 C -0.27422 0.31944 -0.23333 0.25439 -0.19583 0.16296 C -0.17669 0.11643 -0.16289 0.06365 -0.14636 0.01412 C -0.14492 -0.01111 -0.13607 -0.03843 -0.14206 -0.06135 C -0.14753 -0.08264 -0.16237 -0.09607 -0.17552 -0.09885 C -0.22435 -0.10949 -0.27383 -0.1 -0.32292 -0.10047 C -0.40313 -0.07686 -0.51237 -0.06412 -0.5832 0.02662 C -0.6082 0.05856 -0.61901 0.11551 -0.63698 0.15995 C -0.62813 0.19398 -0.62539 0.23518 -0.61055 0.2618 C -0.5586 0.35509 -0.51745 0.33912 -0.45 0.34977 C -0.43346 0.33935 -0.41589 0.33333 -0.40052 0.31828 C -0.27617 0.19768 -0.35755 0.23634 -0.28854 0.20856 C -0.28086 0.20902 -0.27305 0.2081 -0.2655 0.21018 C -0.25391 0.21319 -0.24284 0.22569 -0.23112 0.2243 C -0.20651 0.22106 -0.18294 0.20532 -0.15873 0.19606 C -0.15078 0.18495 -0.14271 0.17453 -0.1349 0.16296 C -0.12774 0.15254 -0.1211 0.14051 -0.1138 0.13009 C -0.1013 0.11227 -0.08971 0.09213 -0.07578 0.07824 C -0.07318 0.07569 -0.07057 0.07291 -0.06784 0.0706 C -0.06654 0.06921 -0.06511 0.06759 -0.06354 0.06736 C -0.04675 0.06597 -0.02995 0.0662 -0.01315 0.06574 C -0.01081 0.05949 -0.00807 0.0537 -0.00612 0.04699 C -0.0056 0.0449 -0.00508 0.04259 -0.0043 0.04074 C 0.00325 0.02129 -0.003 0.0412 0.00364 0.02176 C 0.00508 0.01736 0.00677 0.01273 0.00794 0.00764 C 0.00911 0.00324 0.01068 -0.00648 0.01068 -0.00648 C 0.00703 -0.01598 0.00859 -0.01482 -0.00261 -0.00648 C -0.00339 -0.00579 -0.00274 -0.00278 -0.00352 -0.00162 C -0.00443 -0.00023 -0.00586 -0.0007 -0.00703 2.96296E-6 C -0.00794 0.00046 -0.00873 0.00092 -0.00964 0.00139 C -0.02982 0.01527 -0.01133 0.00602 -0.05117 0.01551 C -0.05352 0.01759 -0.05599 0.01944 -0.0582 0.02176 C -0.07292 0.03819 -0.07331 0.05347 -0.08464 0.08773 C -0.08919 0.10162 -0.09284 0.11666 -0.09792 0.13009 C -0.10443 0.14745 -0.10807 0.15555 -0.11289 0.17407 C -0.11758 0.19213 -0.11966 0.20115 -0.12175 0.21944 C -0.12279 0.22893 -0.12435 0.24768 -0.12435 0.24768 C -0.1237 0.26296 -0.12461 0.26967 -0.11901 0.28217 C -0.11771 0.28518 -0.1155 0.28657 -0.1138 0.28865 C -0.10586 0.28125 -0.09714 0.27592 -0.08998 0.26666 C -0.08685 0.2625 -0.08568 0.25532 -0.08373 0.2493 C -0.08034 0.23842 -0.07813 0.22662 -0.07409 0.21643 C -0.04232 0.13657 -0.07214 0.20949 -0.05026 0.15995 C -0.01471 0.07963 -0.05742 0.17754 -0.03438 0.11597 C -0.03177 0.10926 -0.02552 0.09722 -0.02552 0.09722 C -0.02448 0.08657 -0.02422 0.07986 -0.0211 0.06898 C -0.01992 0.06481 -0.01888 0.06041 -0.01758 0.05648 C -0.0168 0.0537 -0.01576 0.05115 -0.01498 0.04861 C -0.01367 0.04444 -0.01289 0.03981 -0.01146 0.03588 C -0.01081 0.03449 -0.01029 0.03287 -0.00964 0.03125 C -0.00886 0.02916 -0.00781 0.02731 -0.00703 0.025 C -0.00625 0.02291 -0.00599 0.0206 -0.00521 0.01875 C -0.00443 0.01643 -0.00339 0.01458 -0.00261 0.0125 C -0.00195 0.01088 -0.00143 0.00926 -0.00078 0.00764 C 0.00026 0.00208 2.70833E-6 0.00463 2.70833E-6 2.96296E-6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5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62927" y="-77993"/>
            <a:ext cx="4054028" cy="2696632"/>
          </a:xfrm>
        </p:spPr>
        <p:txBody>
          <a:bodyPr/>
          <a:lstStyle/>
          <a:p>
            <a:r>
              <a:rPr lang="hu-HU" sz="11500" dirty="0" smtClean="0">
                <a:latin typeface="Parchment" panose="03040602040708040804" pitchFamily="66" charset="0"/>
              </a:rPr>
              <a:t>A program</a:t>
            </a:r>
            <a:endParaRPr lang="hu-HU" sz="11500" dirty="0">
              <a:latin typeface="Parchment" panose="03040602040708040804" pitchFamily="66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3"/>
          </p:nvPr>
        </p:nvSpPr>
        <p:spPr>
          <a:xfrm>
            <a:off x="839356" y="4899567"/>
            <a:ext cx="10101171" cy="2582185"/>
          </a:xfrm>
        </p:spPr>
        <p:txBody>
          <a:bodyPr>
            <a:normAutofit/>
          </a:bodyPr>
          <a:lstStyle/>
          <a:p>
            <a:r>
              <a:rPr lang="hu-HU" sz="2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-</a:t>
            </a:r>
            <a:r>
              <a:rPr lang="hu-HU" sz="2000" dirty="0" smtClean="0">
                <a:solidFill>
                  <a:schemeClr val="accent2"/>
                </a:solidFill>
                <a:latin typeface="Century" panose="02040604050505020304" pitchFamily="18" charset="0"/>
              </a:rPr>
              <a:t>Forint</a:t>
            </a:r>
            <a:r>
              <a:rPr lang="hu-HU" sz="2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hu-HU" sz="2000" dirty="0" err="1" smtClean="0">
                <a:solidFill>
                  <a:schemeClr val="accent2"/>
                </a:solidFill>
                <a:latin typeface="Century" panose="02040604050505020304" pitchFamily="18" charset="0"/>
              </a:rPr>
              <a:t>Kuwaiti</a:t>
            </a:r>
            <a:r>
              <a:rPr lang="hu-HU" sz="2000" dirty="0" smtClean="0">
                <a:solidFill>
                  <a:schemeClr val="accent2"/>
                </a:solidFill>
                <a:latin typeface="Century" panose="02040604050505020304" pitchFamily="18" charset="0"/>
              </a:rPr>
              <a:t> </a:t>
            </a:r>
            <a:r>
              <a:rPr lang="hu-HU" sz="2000" dirty="0" err="1" smtClean="0">
                <a:solidFill>
                  <a:schemeClr val="accent2"/>
                </a:solidFill>
                <a:latin typeface="Century" panose="02040604050505020304" pitchFamily="18" charset="0"/>
              </a:rPr>
              <a:t>dínár</a:t>
            </a:r>
            <a:r>
              <a:rPr lang="hu-HU" sz="2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hu-HU" sz="2000" dirty="0" smtClean="0">
                <a:solidFill>
                  <a:schemeClr val="accent2"/>
                </a:solidFill>
                <a:latin typeface="Century" panose="02040604050505020304" pitchFamily="18" charset="0"/>
              </a:rPr>
              <a:t>Bahreini </a:t>
            </a:r>
            <a:r>
              <a:rPr lang="hu-HU" sz="2000" dirty="0" err="1" smtClean="0">
                <a:solidFill>
                  <a:schemeClr val="accent2"/>
                </a:solidFill>
                <a:latin typeface="Century" panose="02040604050505020304" pitchFamily="18" charset="0"/>
              </a:rPr>
              <a:t>dínár</a:t>
            </a:r>
            <a:r>
              <a:rPr lang="hu-HU" sz="2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hu-HU" sz="2000" dirty="0" smtClean="0">
                <a:solidFill>
                  <a:schemeClr val="accent2"/>
                </a:solidFill>
                <a:latin typeface="Century" panose="02040604050505020304" pitchFamily="18" charset="0"/>
              </a:rPr>
              <a:t>Ománi </a:t>
            </a:r>
            <a:r>
              <a:rPr lang="hu-HU" sz="2000" dirty="0" err="1" smtClean="0">
                <a:solidFill>
                  <a:schemeClr val="accent2"/>
                </a:solidFill>
                <a:latin typeface="Century" panose="02040604050505020304" pitchFamily="18" charset="0"/>
              </a:rPr>
              <a:t>rial</a:t>
            </a:r>
            <a:r>
              <a:rPr lang="hu-HU" sz="2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hu-HU" sz="2000" dirty="0" smtClean="0">
                <a:solidFill>
                  <a:schemeClr val="accent2"/>
                </a:solidFill>
                <a:latin typeface="Century" panose="02040604050505020304" pitchFamily="18" charset="0"/>
              </a:rPr>
              <a:t>Jordániai </a:t>
            </a:r>
            <a:r>
              <a:rPr lang="hu-HU" sz="2000" dirty="0" err="1" smtClean="0">
                <a:solidFill>
                  <a:schemeClr val="accent2"/>
                </a:solidFill>
                <a:latin typeface="Century" panose="02040604050505020304" pitchFamily="18" charset="0"/>
              </a:rPr>
              <a:t>dínár</a:t>
            </a:r>
            <a:r>
              <a:rPr lang="hu-HU" sz="2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hu-HU" sz="2000" dirty="0" smtClean="0">
                <a:solidFill>
                  <a:schemeClr val="accent2"/>
                </a:solidFill>
                <a:latin typeface="Century" panose="02040604050505020304" pitchFamily="18" charset="0"/>
              </a:rPr>
              <a:t>Angol font</a:t>
            </a:r>
            <a:r>
              <a:rPr lang="hu-HU" sz="2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hu-HU" sz="2000" dirty="0" smtClean="0">
                <a:solidFill>
                  <a:schemeClr val="accent2"/>
                </a:solidFill>
                <a:latin typeface="Century" panose="02040604050505020304" pitchFamily="18" charset="0"/>
              </a:rPr>
              <a:t>Gibraltári font</a:t>
            </a:r>
            <a:r>
              <a:rPr lang="hu-HU" sz="2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hu-HU" sz="2000" dirty="0" err="1" smtClean="0">
                <a:solidFill>
                  <a:schemeClr val="accent2"/>
                </a:solidFill>
                <a:latin typeface="Century" panose="02040604050505020304" pitchFamily="18" charset="0"/>
              </a:rPr>
              <a:t>Cajman</a:t>
            </a:r>
            <a:r>
              <a:rPr lang="hu-HU" sz="2000" dirty="0" smtClean="0">
                <a:solidFill>
                  <a:schemeClr val="accent2"/>
                </a:solidFill>
                <a:latin typeface="Century" panose="02040604050505020304" pitchFamily="18" charset="0"/>
              </a:rPr>
              <a:t> </a:t>
            </a:r>
            <a:r>
              <a:rPr lang="hu-HU" sz="2000" dirty="0">
                <a:solidFill>
                  <a:schemeClr val="accent2"/>
                </a:solidFill>
                <a:latin typeface="Century" panose="02040604050505020304" pitchFamily="18" charset="0"/>
              </a:rPr>
              <a:t>szigeteki </a:t>
            </a:r>
            <a:r>
              <a:rPr lang="hu-HU" sz="2000" dirty="0" smtClean="0">
                <a:solidFill>
                  <a:schemeClr val="accent2"/>
                </a:solidFill>
                <a:latin typeface="Century" panose="02040604050505020304" pitchFamily="18" charset="0"/>
              </a:rPr>
              <a:t>dollár</a:t>
            </a:r>
            <a:r>
              <a:rPr lang="hu-HU" sz="2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hu-HU" sz="2000" dirty="0" smtClean="0">
                <a:solidFill>
                  <a:schemeClr val="accent2"/>
                </a:solidFill>
                <a:latin typeface="Century" panose="02040604050505020304" pitchFamily="18" charset="0"/>
              </a:rPr>
              <a:t>Svájci frank</a:t>
            </a:r>
            <a:r>
              <a:rPr lang="hu-HU" sz="2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hu-HU" sz="2000" dirty="0" smtClean="0">
                <a:solidFill>
                  <a:schemeClr val="accent2"/>
                </a:solidFill>
                <a:latin typeface="Century" panose="02040604050505020304" pitchFamily="18" charset="0"/>
              </a:rPr>
              <a:t>Euro</a:t>
            </a:r>
            <a:r>
              <a:rPr lang="hu-HU" sz="2000" dirty="0" smtClean="0">
                <a:solidFill>
                  <a:schemeClr val="tx1"/>
                </a:solidFill>
                <a:latin typeface="Century" panose="02040604050505020304" pitchFamily="18" charset="0"/>
              </a:rPr>
              <a:t>, </a:t>
            </a:r>
            <a:r>
              <a:rPr lang="hu-HU" sz="2000" dirty="0" smtClean="0">
                <a:solidFill>
                  <a:schemeClr val="accent2"/>
                </a:solidFill>
                <a:latin typeface="Century" panose="02040604050505020304" pitchFamily="18" charset="0"/>
              </a:rPr>
              <a:t>Amerikai </a:t>
            </a:r>
            <a:r>
              <a:rPr lang="hu-HU" sz="2000" dirty="0">
                <a:solidFill>
                  <a:schemeClr val="accent2"/>
                </a:solidFill>
                <a:latin typeface="Century" panose="02040604050505020304" pitchFamily="18" charset="0"/>
              </a:rPr>
              <a:t>dollár</a:t>
            </a:r>
          </a:p>
          <a:p>
            <a:endParaRPr lang="hu-HU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356" y="1953587"/>
            <a:ext cx="6110084" cy="2305367"/>
          </a:xfrm>
        </p:spPr>
        <p:txBody>
          <a:bodyPr>
            <a:normAutofit/>
          </a:bodyPr>
          <a:lstStyle/>
          <a:p>
            <a:r>
              <a:rPr lang="hu-HU" sz="2300" dirty="0" smtClean="0">
                <a:solidFill>
                  <a:schemeClr val="bg1"/>
                </a:solidFill>
                <a:latin typeface="Century" panose="02040604050505020304" pitchFamily="18" charset="0"/>
              </a:rPr>
              <a:t>-A programban 10 </a:t>
            </a:r>
            <a:r>
              <a:rPr lang="hu-HU" sz="23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külömböző</a:t>
            </a:r>
            <a:r>
              <a:rPr lang="hu-HU" sz="23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pénznemet tud </a:t>
            </a:r>
            <a:r>
              <a:rPr lang="hu-HU" sz="23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átválatani</a:t>
            </a:r>
            <a:r>
              <a:rPr lang="hu-HU" sz="23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krajcárrá a felhasználó. Többek között ezeket</a:t>
            </a:r>
            <a:r>
              <a:rPr lang="hu-HU" sz="2300" dirty="0" smtClean="0">
                <a:solidFill>
                  <a:schemeClr val="bg1"/>
                </a:solidFill>
                <a:latin typeface="Century" panose="02040604050505020304" pitchFamily="18" charset="0"/>
              </a:rPr>
              <a:t>:</a:t>
            </a:r>
          </a:p>
          <a:p>
            <a:r>
              <a:rPr lang="hu-HU" sz="2300" dirty="0" smtClean="0">
                <a:solidFill>
                  <a:schemeClr val="bg1"/>
                </a:solidFill>
                <a:latin typeface="Century" panose="02040604050505020304" pitchFamily="18" charset="0"/>
              </a:rPr>
              <a:t>-Közel 150 pénznemet tud átváltani bármely másik pénznem értékévé</a:t>
            </a:r>
            <a:endParaRPr lang="hu-HU" sz="2300" dirty="0" smtClean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hu-HU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50</TotalTime>
  <Words>624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Century</vt:lpstr>
      <vt:lpstr>Century Gothic</vt:lpstr>
      <vt:lpstr>Parchment</vt:lpstr>
      <vt:lpstr>Wingdings 3</vt:lpstr>
      <vt:lpstr>Tanácsterem</vt:lpstr>
      <vt:lpstr>A krajcár</vt:lpstr>
      <vt:lpstr>A krajcár (korabeli magyar helyesírással krajczár, németül Kreuzer, latinul cruciferus) kis értékű ezüst- és rézpénz, amit az Osztrák Császárságban, Svájc német nyelvű kantonjaiban és a délnémet államokban használtak a 16–19. században. Nevét egy 1271-ben Meranóban kibocsátott tiroli garasról kapta, amely keresztet (Kreuz) ábrázolt.   Magyarországon a Habsburg-uralom idején, a 18. században jelent meg és 1892-ig volt forgalomban. 1857-ig a konvenciós forint (1 forint = 60 krajcár), 1858–1892 között az osztrák értékű forint váltópénze (1 o. é. forint = 100 krajcár) volt.</vt:lpstr>
      <vt:lpstr>A krajcár Ausztriában és Magyarországon </vt:lpstr>
      <vt:lpstr>A krajcár a német államokban </vt:lpstr>
      <vt:lpstr>A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krajcár</dc:title>
  <dc:creator>tanulo</dc:creator>
  <cp:lastModifiedBy>tanulo</cp:lastModifiedBy>
  <cp:revision>7</cp:revision>
  <dcterms:created xsi:type="dcterms:W3CDTF">2023-04-21T09:00:53Z</dcterms:created>
  <dcterms:modified xsi:type="dcterms:W3CDTF">2023-05-19T08:50:48Z</dcterms:modified>
</cp:coreProperties>
</file>