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3"/>
  </p:sldMasterIdLst>
  <p:notesMasterIdLst>
    <p:notesMasterId r:id="rId4"/>
  </p:notesMasterIdLst>
  <p:sldIdLst>
    <p:sldId id="256" r:id="rId5"/>
  </p:sldIdLst>
  <p:sldSz cy="32400000" cx="21600000"/>
  <p:notesSz cx="6858000" cy="9144000"/>
  <p:embeddedFontLst>
    <p:embeddedFont>
      <p:font typeface="Playfair Display"/>
      <p:regular r:id="rId6"/>
      <p:bold r:id="rId7"/>
      <p:italic r:id="rId8"/>
      <p:boldItalic r:id="rId9"/>
    </p:embeddedFont>
    <p:embeddedFont>
      <p:font typeface="Lato"/>
      <p:regular r:id="rId10"/>
      <p:bold r:id="rId11"/>
      <p:italic r:id="rId12"/>
      <p:boldItalic r:id="rId13"/>
    </p:embeddedFont>
    <p:embeddedFont>
      <p:font typeface="Droid Sans"/>
      <p:regular r:id="rId14"/>
      <p:bold r:id="rId1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11" Type="http://schemas.openxmlformats.org/officeDocument/2006/relationships/font" Target="fonts/Lato-bold.fntdata"/><Relationship Id="rId10" Type="http://schemas.openxmlformats.org/officeDocument/2006/relationships/font" Target="fonts/Lato-regular.fntdata"/><Relationship Id="rId13" Type="http://schemas.openxmlformats.org/officeDocument/2006/relationships/font" Target="fonts/Lato-boldItalic.fntdata"/><Relationship Id="rId12" Type="http://schemas.openxmlformats.org/officeDocument/2006/relationships/font" Target="fonts/Lato-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font" Target="fonts/PlayfairDisplay-boldItalic.fntdata"/><Relationship Id="rId15" Type="http://schemas.openxmlformats.org/officeDocument/2006/relationships/font" Target="fonts/DroidSans-bold.fntdata"/><Relationship Id="rId14" Type="http://schemas.openxmlformats.org/officeDocument/2006/relationships/font" Target="fonts/DroidSans-regular.fntdata"/><Relationship Id="rId5" Type="http://schemas.openxmlformats.org/officeDocument/2006/relationships/slide" Target="slides/slide1.xml"/><Relationship Id="rId6" Type="http://schemas.openxmlformats.org/officeDocument/2006/relationships/font" Target="fonts/PlayfairDisplay-regular.fntdata"/><Relationship Id="rId7" Type="http://schemas.openxmlformats.org/officeDocument/2006/relationships/font" Target="fonts/PlayfairDisplay-bold.fntdata"/><Relationship Id="rId8" Type="http://schemas.openxmlformats.org/officeDocument/2006/relationships/font" Target="fonts/PlayfairDisplay-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2286323" y="685800"/>
            <a:ext cx="228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indent="0" lvl="0" marL="0" marR="0" rtl="0" algn="l">
              <a:spcBef>
                <a:spcPts val="0"/>
              </a:spcBef>
              <a:buNone/>
              <a:defRPr b="0" i="0" sz="1100" u="none" cap="none" strike="noStrike"/>
            </a:lvl1pPr>
            <a:lvl2pPr indent="0" lvl="1" marL="457200" marR="0" rtl="0" algn="l">
              <a:spcBef>
                <a:spcPts val="0"/>
              </a:spcBef>
              <a:buNone/>
              <a:defRPr b="0" i="0" sz="1100" u="none" cap="none" strike="noStrike"/>
            </a:lvl2pPr>
            <a:lvl3pPr indent="0" lvl="2" marL="914400" marR="0" rtl="0" algn="l">
              <a:spcBef>
                <a:spcPts val="0"/>
              </a:spcBef>
              <a:buNone/>
              <a:defRPr b="0" i="0" sz="1100" u="none" cap="none" strike="noStrike"/>
            </a:lvl3pPr>
            <a:lvl4pPr indent="0" lvl="3" marL="1371600" marR="0" rtl="0" algn="l">
              <a:spcBef>
                <a:spcPts val="0"/>
              </a:spcBef>
              <a:buNone/>
              <a:defRPr b="0" i="0" sz="1100" u="none" cap="none" strike="noStrike"/>
            </a:lvl4pPr>
            <a:lvl5pPr indent="0" lvl="4" marL="1828800" marR="0" rtl="0" algn="l">
              <a:spcBef>
                <a:spcPts val="0"/>
              </a:spcBef>
              <a:buNone/>
              <a:defRPr b="0" i="0" sz="1100" u="none" cap="none" strike="noStrike"/>
            </a:lvl5pPr>
            <a:lvl6pPr indent="0" lvl="5" marL="2286000" marR="0" rtl="0" algn="l">
              <a:spcBef>
                <a:spcPts val="0"/>
              </a:spcBef>
              <a:buNone/>
              <a:defRPr b="0" i="0" sz="1100" u="none" cap="none" strike="noStrike"/>
            </a:lvl6pPr>
            <a:lvl7pPr indent="0" lvl="6" marL="2743200" marR="0" rtl="0" algn="l">
              <a:spcBef>
                <a:spcPts val="0"/>
              </a:spcBef>
              <a:buNone/>
              <a:defRPr b="0" i="0" sz="1100" u="none" cap="none" strike="noStrike"/>
            </a:lvl7pPr>
            <a:lvl8pPr indent="0" lvl="7" marL="3200400" marR="0" rtl="0" algn="l">
              <a:spcBef>
                <a:spcPts val="0"/>
              </a:spcBef>
              <a:buNone/>
              <a:defRPr b="0" i="0" sz="1100" u="none" cap="none" strike="noStrike"/>
            </a:lvl8pPr>
            <a:lvl9pPr indent="0" lvl="8" marL="3657600" marR="0" rtl="0" algn="l">
              <a:spcBef>
                <a:spcPts val="0"/>
              </a:spcBef>
              <a:buNone/>
              <a:defRPr b="0" i="0" sz="1100" u="none" cap="none" strike="noStrike"/>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4" name="Shape 64"/>
        <p:cNvGrpSpPr/>
        <p:nvPr/>
      </p:nvGrpSpPr>
      <p:grpSpPr>
        <a:xfrm>
          <a:off x="0" y="0"/>
          <a:ext cx="0" cy="0"/>
          <a:chOff x="0" y="0"/>
          <a:chExt cx="0" cy="0"/>
        </a:xfrm>
      </p:grpSpPr>
      <p:sp>
        <p:nvSpPr>
          <p:cNvPr id="65" name="Shape 65"/>
          <p:cNvSpPr/>
          <p:nvPr>
            <p:ph idx="2" type="sldImg"/>
          </p:nvPr>
        </p:nvSpPr>
        <p:spPr>
          <a:xfrm>
            <a:off x="2286323" y="685800"/>
            <a:ext cx="228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66" name="Shape 66"/>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p:nvPr/>
        </p:nvSpPr>
        <p:spPr>
          <a:xfrm>
            <a:off x="1385953" y="0"/>
            <a:ext cx="18828300" cy="419399"/>
          </a:xfrm>
          <a:prstGeom prst="rect">
            <a:avLst/>
          </a:prstGeom>
          <a:solidFill>
            <a:schemeClr val="dk1"/>
          </a:solidFill>
          <a:ln>
            <a:noFill/>
          </a:ln>
        </p:spPr>
        <p:txBody>
          <a:bodyPr anchorCtr="0" anchor="ctr" bIns="335950" lIns="335950" rIns="335950" tIns="335950">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1" name="Shape 11"/>
          <p:cNvSpPr/>
          <p:nvPr/>
        </p:nvSpPr>
        <p:spPr>
          <a:xfrm>
            <a:off x="1385953" y="31980471"/>
            <a:ext cx="18828300" cy="419399"/>
          </a:xfrm>
          <a:prstGeom prst="rect">
            <a:avLst/>
          </a:prstGeom>
          <a:solidFill>
            <a:schemeClr val="accent1"/>
          </a:solidFill>
          <a:ln>
            <a:noFill/>
          </a:ln>
        </p:spPr>
        <p:txBody>
          <a:bodyPr anchorCtr="0" anchor="ctr" bIns="335950" lIns="335950" rIns="335950" tIns="335950">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cxnSp>
        <p:nvCxnSpPr>
          <p:cNvPr id="12" name="Shape 12"/>
          <p:cNvCxnSpPr/>
          <p:nvPr/>
        </p:nvCxnSpPr>
        <p:spPr>
          <a:xfrm>
            <a:off x="1732011" y="14080948"/>
            <a:ext cx="909898" cy="0"/>
          </a:xfrm>
          <a:prstGeom prst="straightConnector1">
            <a:avLst/>
          </a:prstGeom>
          <a:noFill/>
          <a:ln cap="flat" cmpd="sng" w="28575">
            <a:solidFill>
              <a:schemeClr val="dk1"/>
            </a:solidFill>
            <a:prstDash val="solid"/>
            <a:round/>
            <a:headEnd len="med" w="med" type="none"/>
            <a:tailEnd len="med" w="med" type="none"/>
          </a:ln>
        </p:spPr>
      </p:cxnSp>
      <p:sp>
        <p:nvSpPr>
          <p:cNvPr id="13" name="Shape 13"/>
          <p:cNvSpPr txBox="1"/>
          <p:nvPr>
            <p:ph type="ctrTitle"/>
          </p:nvPr>
        </p:nvSpPr>
        <p:spPr>
          <a:xfrm>
            <a:off x="1489605" y="861732"/>
            <a:ext cx="18645000" cy="11676898"/>
          </a:xfrm>
          <a:prstGeom prst="rect">
            <a:avLst/>
          </a:prstGeom>
          <a:noFill/>
          <a:ln>
            <a:noFill/>
          </a:ln>
        </p:spPr>
        <p:txBody>
          <a:bodyPr anchorCtr="0" anchor="b" bIns="91425" lIns="91425" rIns="91425" tIns="91425"/>
          <a:lstStyle>
            <a:lvl1pPr indent="0" lvl="0" marL="0" marR="0" rtl="0" algn="l">
              <a:lnSpc>
                <a:spcPct val="100000"/>
              </a:lnSpc>
              <a:spcBef>
                <a:spcPts val="3700"/>
              </a:spcBef>
              <a:spcAft>
                <a:spcPts val="0"/>
              </a:spcAft>
              <a:buClr>
                <a:schemeClr val="dk1"/>
              </a:buClr>
              <a:buFont typeface="Playfair Display"/>
              <a:buNone/>
              <a:defRPr b="1" i="0" sz="17600" u="none" cap="none" strike="noStrike">
                <a:solidFill>
                  <a:schemeClr val="dk1"/>
                </a:solidFill>
                <a:latin typeface="Playfair Display"/>
                <a:ea typeface="Playfair Display"/>
                <a:cs typeface="Playfair Display"/>
                <a:sym typeface="Playfair Display"/>
              </a:defRPr>
            </a:lvl1pPr>
            <a:lvl2pPr indent="0" lvl="1">
              <a:spcBef>
                <a:spcPts val="3700"/>
              </a:spcBef>
              <a:buClr>
                <a:schemeClr val="dk1"/>
              </a:buClr>
              <a:buFont typeface="Playfair Display"/>
              <a:buNone/>
              <a:defRPr b="1" sz="17600">
                <a:solidFill>
                  <a:schemeClr val="dk1"/>
                </a:solidFill>
                <a:latin typeface="Playfair Display"/>
                <a:ea typeface="Playfair Display"/>
                <a:cs typeface="Playfair Display"/>
                <a:sym typeface="Playfair Display"/>
              </a:defRPr>
            </a:lvl2pPr>
            <a:lvl3pPr indent="0" lvl="2">
              <a:spcBef>
                <a:spcPts val="3700"/>
              </a:spcBef>
              <a:buClr>
                <a:schemeClr val="dk1"/>
              </a:buClr>
              <a:buFont typeface="Playfair Display"/>
              <a:buNone/>
              <a:defRPr b="1" sz="17600">
                <a:solidFill>
                  <a:schemeClr val="dk1"/>
                </a:solidFill>
                <a:latin typeface="Playfair Display"/>
                <a:ea typeface="Playfair Display"/>
                <a:cs typeface="Playfair Display"/>
                <a:sym typeface="Playfair Display"/>
              </a:defRPr>
            </a:lvl3pPr>
            <a:lvl4pPr indent="0" lvl="3">
              <a:spcBef>
                <a:spcPts val="3700"/>
              </a:spcBef>
              <a:buClr>
                <a:schemeClr val="dk1"/>
              </a:buClr>
              <a:buFont typeface="Playfair Display"/>
              <a:buNone/>
              <a:defRPr b="1" sz="17600">
                <a:solidFill>
                  <a:schemeClr val="dk1"/>
                </a:solidFill>
                <a:latin typeface="Playfair Display"/>
                <a:ea typeface="Playfair Display"/>
                <a:cs typeface="Playfair Display"/>
                <a:sym typeface="Playfair Display"/>
              </a:defRPr>
            </a:lvl4pPr>
            <a:lvl5pPr indent="0" lvl="4">
              <a:spcBef>
                <a:spcPts val="3700"/>
              </a:spcBef>
              <a:buClr>
                <a:schemeClr val="dk1"/>
              </a:buClr>
              <a:buFont typeface="Playfair Display"/>
              <a:buNone/>
              <a:defRPr b="1" sz="17600">
                <a:solidFill>
                  <a:schemeClr val="dk1"/>
                </a:solidFill>
                <a:latin typeface="Playfair Display"/>
                <a:ea typeface="Playfair Display"/>
                <a:cs typeface="Playfair Display"/>
                <a:sym typeface="Playfair Display"/>
              </a:defRPr>
            </a:lvl5pPr>
            <a:lvl6pPr indent="0" lvl="5">
              <a:spcBef>
                <a:spcPts val="3700"/>
              </a:spcBef>
              <a:buClr>
                <a:schemeClr val="dk1"/>
              </a:buClr>
              <a:buFont typeface="Playfair Display"/>
              <a:buNone/>
              <a:defRPr b="1" sz="17600">
                <a:solidFill>
                  <a:schemeClr val="dk1"/>
                </a:solidFill>
                <a:latin typeface="Playfair Display"/>
                <a:ea typeface="Playfair Display"/>
                <a:cs typeface="Playfair Display"/>
                <a:sym typeface="Playfair Display"/>
              </a:defRPr>
            </a:lvl6pPr>
            <a:lvl7pPr indent="0" lvl="6">
              <a:spcBef>
                <a:spcPts val="3700"/>
              </a:spcBef>
              <a:buClr>
                <a:schemeClr val="dk1"/>
              </a:buClr>
              <a:buFont typeface="Playfair Display"/>
              <a:buNone/>
              <a:defRPr b="1" sz="17600">
                <a:solidFill>
                  <a:schemeClr val="dk1"/>
                </a:solidFill>
                <a:latin typeface="Playfair Display"/>
                <a:ea typeface="Playfair Display"/>
                <a:cs typeface="Playfair Display"/>
                <a:sym typeface="Playfair Display"/>
              </a:defRPr>
            </a:lvl7pPr>
            <a:lvl8pPr indent="0" lvl="7">
              <a:spcBef>
                <a:spcPts val="3700"/>
              </a:spcBef>
              <a:buClr>
                <a:schemeClr val="dk1"/>
              </a:buClr>
              <a:buFont typeface="Playfair Display"/>
              <a:buNone/>
              <a:defRPr b="1" sz="17600">
                <a:solidFill>
                  <a:schemeClr val="dk1"/>
                </a:solidFill>
                <a:latin typeface="Playfair Display"/>
                <a:ea typeface="Playfair Display"/>
                <a:cs typeface="Playfair Display"/>
                <a:sym typeface="Playfair Display"/>
              </a:defRPr>
            </a:lvl8pPr>
            <a:lvl9pPr indent="0" lvl="8">
              <a:spcBef>
                <a:spcPts val="3700"/>
              </a:spcBef>
              <a:buClr>
                <a:schemeClr val="dk1"/>
              </a:buClr>
              <a:buFont typeface="Playfair Display"/>
              <a:buNone/>
              <a:defRPr b="1" sz="17600">
                <a:solidFill>
                  <a:schemeClr val="dk1"/>
                </a:solidFill>
                <a:latin typeface="Playfair Display"/>
                <a:ea typeface="Playfair Display"/>
                <a:cs typeface="Playfair Display"/>
                <a:sym typeface="Playfair Display"/>
              </a:defRPr>
            </a:lvl9pPr>
          </a:lstStyle>
          <a:p/>
        </p:txBody>
      </p:sp>
      <p:sp>
        <p:nvSpPr>
          <p:cNvPr id="14" name="Shape 14"/>
          <p:cNvSpPr txBox="1"/>
          <p:nvPr>
            <p:ph idx="1" type="subTitle"/>
          </p:nvPr>
        </p:nvSpPr>
        <p:spPr>
          <a:xfrm>
            <a:off x="1489605" y="20336220"/>
            <a:ext cx="18645000" cy="8025898"/>
          </a:xfrm>
          <a:prstGeom prst="rect">
            <a:avLst/>
          </a:prstGeom>
          <a:noFill/>
          <a:ln>
            <a:noFill/>
          </a:ln>
        </p:spPr>
        <p:txBody>
          <a:bodyPr anchorCtr="0" anchor="b" bIns="91425" lIns="91425" rIns="91425" tIns="91425"/>
          <a:lstStyle>
            <a:lvl1pPr indent="0" lvl="0" marL="0" marR="0" rtl="0" algn="l">
              <a:lnSpc>
                <a:spcPct val="100000"/>
              </a:lnSpc>
              <a:spcBef>
                <a:spcPts val="3700"/>
              </a:spcBef>
              <a:spcAft>
                <a:spcPts val="0"/>
              </a:spcAft>
              <a:buClr>
                <a:schemeClr val="accent6"/>
              </a:buClr>
              <a:buFont typeface="Lato"/>
              <a:buNone/>
              <a:defRPr b="0" i="0" sz="8800" u="none" cap="none" strike="noStrike">
                <a:solidFill>
                  <a:schemeClr val="accent6"/>
                </a:solidFill>
                <a:latin typeface="Lato"/>
                <a:ea typeface="Lato"/>
                <a:cs typeface="Lato"/>
                <a:sym typeface="Lato"/>
              </a:defRPr>
            </a:lvl1pPr>
            <a:lvl2pPr indent="0" lvl="1" marL="457200" marR="0" rtl="0" algn="l">
              <a:lnSpc>
                <a:spcPct val="100000"/>
              </a:lnSpc>
              <a:spcBef>
                <a:spcPts val="3700"/>
              </a:spcBef>
              <a:spcAft>
                <a:spcPts val="0"/>
              </a:spcAft>
              <a:buClr>
                <a:schemeClr val="accent6"/>
              </a:buClr>
              <a:buFont typeface="Lato"/>
              <a:buNone/>
              <a:defRPr b="0" i="0" sz="8800" u="none" cap="none" strike="noStrike">
                <a:solidFill>
                  <a:schemeClr val="accent6"/>
                </a:solidFill>
                <a:latin typeface="Lato"/>
                <a:ea typeface="Lato"/>
                <a:cs typeface="Lato"/>
                <a:sym typeface="Lato"/>
              </a:defRPr>
            </a:lvl2pPr>
            <a:lvl3pPr indent="0" lvl="2" marL="914400" marR="0" rtl="0" algn="l">
              <a:lnSpc>
                <a:spcPct val="100000"/>
              </a:lnSpc>
              <a:spcBef>
                <a:spcPts val="3700"/>
              </a:spcBef>
              <a:spcAft>
                <a:spcPts val="0"/>
              </a:spcAft>
              <a:buClr>
                <a:schemeClr val="accent6"/>
              </a:buClr>
              <a:buFont typeface="Lato"/>
              <a:buNone/>
              <a:defRPr b="0" i="0" sz="8800" u="none" cap="none" strike="noStrike">
                <a:solidFill>
                  <a:schemeClr val="accent6"/>
                </a:solidFill>
                <a:latin typeface="Lato"/>
                <a:ea typeface="Lato"/>
                <a:cs typeface="Lato"/>
                <a:sym typeface="Lato"/>
              </a:defRPr>
            </a:lvl3pPr>
            <a:lvl4pPr indent="0" lvl="3" marL="1371600" marR="0" rtl="0" algn="l">
              <a:lnSpc>
                <a:spcPct val="100000"/>
              </a:lnSpc>
              <a:spcBef>
                <a:spcPts val="3700"/>
              </a:spcBef>
              <a:spcAft>
                <a:spcPts val="0"/>
              </a:spcAft>
              <a:buClr>
                <a:schemeClr val="accent6"/>
              </a:buClr>
              <a:buFont typeface="Lato"/>
              <a:buNone/>
              <a:defRPr b="0" i="0" sz="8800" u="none" cap="none" strike="noStrike">
                <a:solidFill>
                  <a:schemeClr val="accent6"/>
                </a:solidFill>
                <a:latin typeface="Lato"/>
                <a:ea typeface="Lato"/>
                <a:cs typeface="Lato"/>
                <a:sym typeface="Lato"/>
              </a:defRPr>
            </a:lvl4pPr>
            <a:lvl5pPr indent="0" lvl="4" marL="1828800" marR="0" rtl="0" algn="l">
              <a:lnSpc>
                <a:spcPct val="100000"/>
              </a:lnSpc>
              <a:spcBef>
                <a:spcPts val="3700"/>
              </a:spcBef>
              <a:spcAft>
                <a:spcPts val="0"/>
              </a:spcAft>
              <a:buClr>
                <a:schemeClr val="accent6"/>
              </a:buClr>
              <a:buFont typeface="Lato"/>
              <a:buNone/>
              <a:defRPr b="0" i="0" sz="8800" u="none" cap="none" strike="noStrike">
                <a:solidFill>
                  <a:schemeClr val="accent6"/>
                </a:solidFill>
                <a:latin typeface="Lato"/>
                <a:ea typeface="Lato"/>
                <a:cs typeface="Lato"/>
                <a:sym typeface="Lato"/>
              </a:defRPr>
            </a:lvl5pPr>
            <a:lvl6pPr indent="0" lvl="5" marL="2286000" marR="0" rtl="0" algn="l">
              <a:lnSpc>
                <a:spcPct val="100000"/>
              </a:lnSpc>
              <a:spcBef>
                <a:spcPts val="3700"/>
              </a:spcBef>
              <a:spcAft>
                <a:spcPts val="0"/>
              </a:spcAft>
              <a:buClr>
                <a:schemeClr val="accent6"/>
              </a:buClr>
              <a:buFont typeface="Lato"/>
              <a:buNone/>
              <a:defRPr b="0" i="0" sz="8800" u="none" cap="none" strike="noStrike">
                <a:solidFill>
                  <a:schemeClr val="accent6"/>
                </a:solidFill>
                <a:latin typeface="Lato"/>
                <a:ea typeface="Lato"/>
                <a:cs typeface="Lato"/>
                <a:sym typeface="Lato"/>
              </a:defRPr>
            </a:lvl6pPr>
            <a:lvl7pPr indent="0" lvl="6" marL="2743200" marR="0" rtl="0" algn="l">
              <a:lnSpc>
                <a:spcPct val="100000"/>
              </a:lnSpc>
              <a:spcBef>
                <a:spcPts val="3700"/>
              </a:spcBef>
              <a:spcAft>
                <a:spcPts val="0"/>
              </a:spcAft>
              <a:buClr>
                <a:schemeClr val="accent6"/>
              </a:buClr>
              <a:buFont typeface="Lato"/>
              <a:buNone/>
              <a:defRPr b="0" i="0" sz="8800" u="none" cap="none" strike="noStrike">
                <a:solidFill>
                  <a:schemeClr val="accent6"/>
                </a:solidFill>
                <a:latin typeface="Lato"/>
                <a:ea typeface="Lato"/>
                <a:cs typeface="Lato"/>
                <a:sym typeface="Lato"/>
              </a:defRPr>
            </a:lvl7pPr>
            <a:lvl8pPr indent="0" lvl="7" marL="3200400" marR="0" rtl="0" algn="l">
              <a:lnSpc>
                <a:spcPct val="100000"/>
              </a:lnSpc>
              <a:spcBef>
                <a:spcPts val="3700"/>
              </a:spcBef>
              <a:spcAft>
                <a:spcPts val="0"/>
              </a:spcAft>
              <a:buClr>
                <a:schemeClr val="accent6"/>
              </a:buClr>
              <a:buFont typeface="Lato"/>
              <a:buNone/>
              <a:defRPr b="0" i="0" sz="8800" u="none" cap="none" strike="noStrike">
                <a:solidFill>
                  <a:schemeClr val="accent6"/>
                </a:solidFill>
                <a:latin typeface="Lato"/>
                <a:ea typeface="Lato"/>
                <a:cs typeface="Lato"/>
                <a:sym typeface="Lato"/>
              </a:defRPr>
            </a:lvl8pPr>
            <a:lvl9pPr indent="0" lvl="8" marL="3657600" marR="0" rtl="0" algn="l">
              <a:lnSpc>
                <a:spcPct val="100000"/>
              </a:lnSpc>
              <a:spcBef>
                <a:spcPts val="3700"/>
              </a:spcBef>
              <a:spcAft>
                <a:spcPts val="0"/>
              </a:spcAft>
              <a:buClr>
                <a:schemeClr val="accent6"/>
              </a:buClr>
              <a:buFont typeface="Lato"/>
              <a:buNone/>
              <a:defRPr b="0" i="0" sz="8800" u="none" cap="none" strike="noStrike">
                <a:solidFill>
                  <a:schemeClr val="accent6"/>
                </a:solidFill>
                <a:latin typeface="Lato"/>
                <a:ea typeface="Lato"/>
                <a:cs typeface="Lato"/>
                <a:sym typeface="Lato"/>
              </a:defRPr>
            </a:lvl9pPr>
          </a:lstStyle>
          <a:p/>
        </p:txBody>
      </p:sp>
      <p:sp>
        <p:nvSpPr>
          <p:cNvPr id="15" name="Shape 15"/>
          <p:cNvSpPr txBox="1"/>
          <p:nvPr>
            <p:ph idx="12" type="sldNum"/>
          </p:nvPr>
        </p:nvSpPr>
        <p:spPr>
          <a:xfrm>
            <a:off x="20013679" y="29374593"/>
            <a:ext cx="1296000" cy="2479498"/>
          </a:xfrm>
          <a:prstGeom prst="rect">
            <a:avLst/>
          </a:prstGeom>
          <a:noFill/>
          <a:ln>
            <a:noFill/>
          </a:ln>
        </p:spPr>
        <p:txBody>
          <a:bodyPr anchorCtr="0" anchor="ctr" bIns="335950" lIns="335950" rIns="335950" tIns="335950">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56" name="Shape 56"/>
        <p:cNvGrpSpPr/>
        <p:nvPr/>
      </p:nvGrpSpPr>
      <p:grpSpPr>
        <a:xfrm>
          <a:off x="0" y="0"/>
          <a:ext cx="0" cy="0"/>
          <a:chOff x="0" y="0"/>
          <a:chExt cx="0" cy="0"/>
        </a:xfrm>
      </p:grpSpPr>
      <p:sp>
        <p:nvSpPr>
          <p:cNvPr id="57" name="Shape 57"/>
          <p:cNvSpPr/>
          <p:nvPr/>
        </p:nvSpPr>
        <p:spPr>
          <a:xfrm>
            <a:off x="1385953" y="0"/>
            <a:ext cx="18828300" cy="419399"/>
          </a:xfrm>
          <a:prstGeom prst="rect">
            <a:avLst/>
          </a:prstGeom>
          <a:solidFill>
            <a:schemeClr val="dk1"/>
          </a:solidFill>
          <a:ln>
            <a:noFill/>
          </a:ln>
        </p:spPr>
        <p:txBody>
          <a:bodyPr anchorCtr="0" anchor="ctr" bIns="335950" lIns="335950" rIns="335950" tIns="335950">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58" name="Shape 58"/>
          <p:cNvSpPr/>
          <p:nvPr/>
        </p:nvSpPr>
        <p:spPr>
          <a:xfrm>
            <a:off x="1385953" y="31980471"/>
            <a:ext cx="18828300" cy="419399"/>
          </a:xfrm>
          <a:prstGeom prst="rect">
            <a:avLst/>
          </a:prstGeom>
          <a:solidFill>
            <a:schemeClr val="accent1"/>
          </a:solidFill>
          <a:ln>
            <a:noFill/>
          </a:ln>
        </p:spPr>
        <p:txBody>
          <a:bodyPr anchorCtr="0" anchor="ctr" bIns="335950" lIns="335950" rIns="335950" tIns="335950">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59" name="Shape 59"/>
          <p:cNvSpPr txBox="1"/>
          <p:nvPr>
            <p:ph type="title"/>
          </p:nvPr>
        </p:nvSpPr>
        <p:spPr>
          <a:xfrm>
            <a:off x="1385963" y="8527796"/>
            <a:ext cx="18828300" cy="9690600"/>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chemeClr val="accent6"/>
              </a:buClr>
              <a:buFont typeface="Playfair Display"/>
              <a:buNone/>
              <a:defRPr b="1" i="0" sz="39700" u="none" cap="none" strike="noStrike">
                <a:solidFill>
                  <a:schemeClr val="accent6"/>
                </a:solidFill>
                <a:latin typeface="Playfair Display"/>
                <a:ea typeface="Playfair Display"/>
                <a:cs typeface="Playfair Display"/>
                <a:sym typeface="Playfair Display"/>
              </a:defRPr>
            </a:lvl1pPr>
            <a:lvl2pPr indent="0" lvl="1" algn="ctr">
              <a:spcBef>
                <a:spcPts val="0"/>
              </a:spcBef>
              <a:buClr>
                <a:schemeClr val="accent6"/>
              </a:buClr>
              <a:buFont typeface="Playfair Display"/>
              <a:buNone/>
              <a:defRPr b="1" sz="39700">
                <a:solidFill>
                  <a:schemeClr val="accent6"/>
                </a:solidFill>
                <a:latin typeface="Playfair Display"/>
                <a:ea typeface="Playfair Display"/>
                <a:cs typeface="Playfair Display"/>
                <a:sym typeface="Playfair Display"/>
              </a:defRPr>
            </a:lvl2pPr>
            <a:lvl3pPr indent="0" lvl="2" algn="ctr">
              <a:spcBef>
                <a:spcPts val="0"/>
              </a:spcBef>
              <a:buClr>
                <a:schemeClr val="accent6"/>
              </a:buClr>
              <a:buFont typeface="Playfair Display"/>
              <a:buNone/>
              <a:defRPr b="1" sz="39700">
                <a:solidFill>
                  <a:schemeClr val="accent6"/>
                </a:solidFill>
                <a:latin typeface="Playfair Display"/>
                <a:ea typeface="Playfair Display"/>
                <a:cs typeface="Playfair Display"/>
                <a:sym typeface="Playfair Display"/>
              </a:defRPr>
            </a:lvl3pPr>
            <a:lvl4pPr indent="0" lvl="3" algn="ctr">
              <a:spcBef>
                <a:spcPts val="0"/>
              </a:spcBef>
              <a:buClr>
                <a:schemeClr val="accent6"/>
              </a:buClr>
              <a:buFont typeface="Playfair Display"/>
              <a:buNone/>
              <a:defRPr b="1" sz="39700">
                <a:solidFill>
                  <a:schemeClr val="accent6"/>
                </a:solidFill>
                <a:latin typeface="Playfair Display"/>
                <a:ea typeface="Playfair Display"/>
                <a:cs typeface="Playfair Display"/>
                <a:sym typeface="Playfair Display"/>
              </a:defRPr>
            </a:lvl4pPr>
            <a:lvl5pPr indent="0" lvl="4" algn="ctr">
              <a:spcBef>
                <a:spcPts val="0"/>
              </a:spcBef>
              <a:buClr>
                <a:schemeClr val="accent6"/>
              </a:buClr>
              <a:buFont typeface="Playfair Display"/>
              <a:buNone/>
              <a:defRPr b="1" sz="39700">
                <a:solidFill>
                  <a:schemeClr val="accent6"/>
                </a:solidFill>
                <a:latin typeface="Playfair Display"/>
                <a:ea typeface="Playfair Display"/>
                <a:cs typeface="Playfair Display"/>
                <a:sym typeface="Playfair Display"/>
              </a:defRPr>
            </a:lvl5pPr>
            <a:lvl6pPr indent="0" lvl="5" algn="ctr">
              <a:spcBef>
                <a:spcPts val="0"/>
              </a:spcBef>
              <a:buClr>
                <a:schemeClr val="accent6"/>
              </a:buClr>
              <a:buFont typeface="Playfair Display"/>
              <a:buNone/>
              <a:defRPr b="1" sz="39700">
                <a:solidFill>
                  <a:schemeClr val="accent6"/>
                </a:solidFill>
                <a:latin typeface="Playfair Display"/>
                <a:ea typeface="Playfair Display"/>
                <a:cs typeface="Playfair Display"/>
                <a:sym typeface="Playfair Display"/>
              </a:defRPr>
            </a:lvl6pPr>
            <a:lvl7pPr indent="0" lvl="6" algn="ctr">
              <a:spcBef>
                <a:spcPts val="0"/>
              </a:spcBef>
              <a:buClr>
                <a:schemeClr val="accent6"/>
              </a:buClr>
              <a:buFont typeface="Playfair Display"/>
              <a:buNone/>
              <a:defRPr b="1" sz="39700">
                <a:solidFill>
                  <a:schemeClr val="accent6"/>
                </a:solidFill>
                <a:latin typeface="Playfair Display"/>
                <a:ea typeface="Playfair Display"/>
                <a:cs typeface="Playfair Display"/>
                <a:sym typeface="Playfair Display"/>
              </a:defRPr>
            </a:lvl7pPr>
            <a:lvl8pPr indent="0" lvl="7" algn="ctr">
              <a:spcBef>
                <a:spcPts val="0"/>
              </a:spcBef>
              <a:buClr>
                <a:schemeClr val="accent6"/>
              </a:buClr>
              <a:buFont typeface="Playfair Display"/>
              <a:buNone/>
              <a:defRPr b="1" sz="39700">
                <a:solidFill>
                  <a:schemeClr val="accent6"/>
                </a:solidFill>
                <a:latin typeface="Playfair Display"/>
                <a:ea typeface="Playfair Display"/>
                <a:cs typeface="Playfair Display"/>
                <a:sym typeface="Playfair Display"/>
              </a:defRPr>
            </a:lvl8pPr>
            <a:lvl9pPr indent="0" lvl="8" algn="ctr">
              <a:spcBef>
                <a:spcPts val="0"/>
              </a:spcBef>
              <a:buClr>
                <a:schemeClr val="accent6"/>
              </a:buClr>
              <a:buFont typeface="Playfair Display"/>
              <a:buNone/>
              <a:defRPr b="1" sz="39700">
                <a:solidFill>
                  <a:schemeClr val="accent6"/>
                </a:solidFill>
                <a:latin typeface="Playfair Display"/>
                <a:ea typeface="Playfair Display"/>
                <a:cs typeface="Playfair Display"/>
                <a:sym typeface="Playfair Display"/>
              </a:defRPr>
            </a:lvl9pPr>
          </a:lstStyle>
          <a:p/>
        </p:txBody>
      </p:sp>
      <p:sp>
        <p:nvSpPr>
          <p:cNvPr id="60" name="Shape 60"/>
          <p:cNvSpPr txBox="1"/>
          <p:nvPr>
            <p:ph idx="1" type="body"/>
          </p:nvPr>
        </p:nvSpPr>
        <p:spPr>
          <a:xfrm>
            <a:off x="1385963" y="18698504"/>
            <a:ext cx="18828300" cy="6750298"/>
          </a:xfrm>
          <a:prstGeom prst="rect">
            <a:avLst/>
          </a:prstGeom>
          <a:noFill/>
          <a:ln>
            <a:noFill/>
          </a:ln>
        </p:spPr>
        <p:txBody>
          <a:bodyPr anchorCtr="0" anchor="t" bIns="91425" lIns="91425" rIns="91425" tIns="91425"/>
          <a:lstStyle>
            <a:lvl1pPr indent="0" lvl="0" marL="0" marR="0" rtl="0" algn="ctr">
              <a:lnSpc>
                <a:spcPct val="115000"/>
              </a:lnSpc>
              <a:spcBef>
                <a:spcPts val="0"/>
              </a:spcBef>
              <a:spcAft>
                <a:spcPts val="5900"/>
              </a:spcAft>
              <a:buClr>
                <a:schemeClr val="dk1"/>
              </a:buClr>
              <a:buFont typeface="Lato"/>
              <a:buNone/>
              <a:defRPr b="0" i="0" sz="6600" u="none" cap="none" strike="noStrike">
                <a:solidFill>
                  <a:schemeClr val="dk1"/>
                </a:solidFill>
                <a:latin typeface="Lato"/>
                <a:ea typeface="Lato"/>
                <a:cs typeface="Lato"/>
                <a:sym typeface="Lato"/>
              </a:defRPr>
            </a:lvl1pPr>
            <a:lvl2pPr indent="0" lvl="1" marL="457200" marR="0" rtl="0" algn="ctr">
              <a:lnSpc>
                <a:spcPct val="115000"/>
              </a:lnSpc>
              <a:spcBef>
                <a:spcPts val="0"/>
              </a:spcBef>
              <a:spcAft>
                <a:spcPts val="5900"/>
              </a:spcAft>
              <a:buClr>
                <a:schemeClr val="dk1"/>
              </a:buClr>
              <a:buFont typeface="Lato"/>
              <a:buNone/>
              <a:defRPr b="0" i="0" sz="5100" u="none" cap="none" strike="noStrike">
                <a:solidFill>
                  <a:schemeClr val="dk1"/>
                </a:solidFill>
                <a:latin typeface="Lato"/>
                <a:ea typeface="Lato"/>
                <a:cs typeface="Lato"/>
                <a:sym typeface="Lato"/>
              </a:defRPr>
            </a:lvl2pPr>
            <a:lvl3pPr indent="0" lvl="2" marL="914400" marR="0" rtl="0" algn="ctr">
              <a:lnSpc>
                <a:spcPct val="115000"/>
              </a:lnSpc>
              <a:spcBef>
                <a:spcPts val="0"/>
              </a:spcBef>
              <a:spcAft>
                <a:spcPts val="5900"/>
              </a:spcAft>
              <a:buClr>
                <a:schemeClr val="dk1"/>
              </a:buClr>
              <a:buFont typeface="Lato"/>
              <a:buNone/>
              <a:defRPr b="0" i="0" sz="5100" u="none" cap="none" strike="noStrike">
                <a:solidFill>
                  <a:schemeClr val="dk1"/>
                </a:solidFill>
                <a:latin typeface="Lato"/>
                <a:ea typeface="Lato"/>
                <a:cs typeface="Lato"/>
                <a:sym typeface="Lato"/>
              </a:defRPr>
            </a:lvl3pPr>
            <a:lvl4pPr indent="0" lvl="3" marL="1371600" marR="0" rtl="0" algn="ctr">
              <a:lnSpc>
                <a:spcPct val="115000"/>
              </a:lnSpc>
              <a:spcBef>
                <a:spcPts val="0"/>
              </a:spcBef>
              <a:spcAft>
                <a:spcPts val="5900"/>
              </a:spcAft>
              <a:buClr>
                <a:schemeClr val="dk1"/>
              </a:buClr>
              <a:buFont typeface="Lato"/>
              <a:buNone/>
              <a:defRPr b="0" i="0" sz="5100" u="none" cap="none" strike="noStrike">
                <a:solidFill>
                  <a:schemeClr val="dk1"/>
                </a:solidFill>
                <a:latin typeface="Lato"/>
                <a:ea typeface="Lato"/>
                <a:cs typeface="Lato"/>
                <a:sym typeface="Lato"/>
              </a:defRPr>
            </a:lvl4pPr>
            <a:lvl5pPr indent="0" lvl="4" marL="1828800" marR="0" rtl="0" algn="ctr">
              <a:lnSpc>
                <a:spcPct val="115000"/>
              </a:lnSpc>
              <a:spcBef>
                <a:spcPts val="0"/>
              </a:spcBef>
              <a:spcAft>
                <a:spcPts val="5900"/>
              </a:spcAft>
              <a:buClr>
                <a:schemeClr val="dk1"/>
              </a:buClr>
              <a:buFont typeface="Lato"/>
              <a:buNone/>
              <a:defRPr b="0" i="0" sz="5100" u="none" cap="none" strike="noStrike">
                <a:solidFill>
                  <a:schemeClr val="dk1"/>
                </a:solidFill>
                <a:latin typeface="Lato"/>
                <a:ea typeface="Lato"/>
                <a:cs typeface="Lato"/>
                <a:sym typeface="Lato"/>
              </a:defRPr>
            </a:lvl5pPr>
            <a:lvl6pPr indent="0" lvl="5" marL="2286000" marR="0" rtl="0" algn="ctr">
              <a:lnSpc>
                <a:spcPct val="115000"/>
              </a:lnSpc>
              <a:spcBef>
                <a:spcPts val="0"/>
              </a:spcBef>
              <a:spcAft>
                <a:spcPts val="5900"/>
              </a:spcAft>
              <a:buClr>
                <a:schemeClr val="dk1"/>
              </a:buClr>
              <a:buFont typeface="Lato"/>
              <a:buNone/>
              <a:defRPr b="0" i="0" sz="5100" u="none" cap="none" strike="noStrike">
                <a:solidFill>
                  <a:schemeClr val="dk1"/>
                </a:solidFill>
                <a:latin typeface="Lato"/>
                <a:ea typeface="Lato"/>
                <a:cs typeface="Lato"/>
                <a:sym typeface="Lato"/>
              </a:defRPr>
            </a:lvl6pPr>
            <a:lvl7pPr indent="0" lvl="6" marL="2743200" marR="0" rtl="0" algn="ctr">
              <a:lnSpc>
                <a:spcPct val="115000"/>
              </a:lnSpc>
              <a:spcBef>
                <a:spcPts val="0"/>
              </a:spcBef>
              <a:spcAft>
                <a:spcPts val="5900"/>
              </a:spcAft>
              <a:buClr>
                <a:schemeClr val="dk1"/>
              </a:buClr>
              <a:buFont typeface="Lato"/>
              <a:buNone/>
              <a:defRPr b="0" i="0" sz="5100" u="none" cap="none" strike="noStrike">
                <a:solidFill>
                  <a:schemeClr val="dk1"/>
                </a:solidFill>
                <a:latin typeface="Lato"/>
                <a:ea typeface="Lato"/>
                <a:cs typeface="Lato"/>
                <a:sym typeface="Lato"/>
              </a:defRPr>
            </a:lvl7pPr>
            <a:lvl8pPr indent="0" lvl="7" marL="3200400" marR="0" rtl="0" algn="ctr">
              <a:lnSpc>
                <a:spcPct val="115000"/>
              </a:lnSpc>
              <a:spcBef>
                <a:spcPts val="0"/>
              </a:spcBef>
              <a:spcAft>
                <a:spcPts val="5900"/>
              </a:spcAft>
              <a:buClr>
                <a:schemeClr val="dk1"/>
              </a:buClr>
              <a:buFont typeface="Lato"/>
              <a:buNone/>
              <a:defRPr b="0" i="0" sz="5100" u="none" cap="none" strike="noStrike">
                <a:solidFill>
                  <a:schemeClr val="dk1"/>
                </a:solidFill>
                <a:latin typeface="Lato"/>
                <a:ea typeface="Lato"/>
                <a:cs typeface="Lato"/>
                <a:sym typeface="Lato"/>
              </a:defRPr>
            </a:lvl8pPr>
            <a:lvl9pPr indent="0" lvl="8" marL="3657600" marR="0" rtl="0" algn="ctr">
              <a:lnSpc>
                <a:spcPct val="115000"/>
              </a:lnSpc>
              <a:spcBef>
                <a:spcPts val="0"/>
              </a:spcBef>
              <a:spcAft>
                <a:spcPts val="5900"/>
              </a:spcAft>
              <a:buClr>
                <a:schemeClr val="dk1"/>
              </a:buClr>
              <a:buFont typeface="Lato"/>
              <a:buNone/>
              <a:defRPr b="0" i="0" sz="5100" u="none" cap="none" strike="noStrike">
                <a:solidFill>
                  <a:schemeClr val="dk1"/>
                </a:solidFill>
                <a:latin typeface="Lato"/>
                <a:ea typeface="Lato"/>
                <a:cs typeface="Lato"/>
                <a:sym typeface="Lato"/>
              </a:defRPr>
            </a:lvl9pPr>
          </a:lstStyle>
          <a:p/>
        </p:txBody>
      </p:sp>
      <p:sp>
        <p:nvSpPr>
          <p:cNvPr id="61" name="Shape 61"/>
          <p:cNvSpPr txBox="1"/>
          <p:nvPr>
            <p:ph idx="12" type="sldNum"/>
          </p:nvPr>
        </p:nvSpPr>
        <p:spPr>
          <a:xfrm>
            <a:off x="20013679" y="29374593"/>
            <a:ext cx="1296000" cy="2479498"/>
          </a:xfrm>
          <a:prstGeom prst="rect">
            <a:avLst/>
          </a:prstGeom>
          <a:noFill/>
          <a:ln>
            <a:noFill/>
          </a:ln>
        </p:spPr>
        <p:txBody>
          <a:bodyPr anchorCtr="0" anchor="ctr" bIns="335950" lIns="335950" rIns="335950" tIns="335950">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62" name="Shape 62"/>
        <p:cNvGrpSpPr/>
        <p:nvPr/>
      </p:nvGrpSpPr>
      <p:grpSpPr>
        <a:xfrm>
          <a:off x="0" y="0"/>
          <a:ext cx="0" cy="0"/>
          <a:chOff x="0" y="0"/>
          <a:chExt cx="0" cy="0"/>
        </a:xfrm>
      </p:grpSpPr>
      <p:sp>
        <p:nvSpPr>
          <p:cNvPr id="63" name="Shape 63"/>
          <p:cNvSpPr txBox="1"/>
          <p:nvPr>
            <p:ph idx="12" type="sldNum"/>
          </p:nvPr>
        </p:nvSpPr>
        <p:spPr>
          <a:xfrm>
            <a:off x="20013679" y="29374593"/>
            <a:ext cx="1296000" cy="2479498"/>
          </a:xfrm>
          <a:prstGeom prst="rect">
            <a:avLst/>
          </a:prstGeom>
          <a:noFill/>
          <a:ln>
            <a:noFill/>
          </a:ln>
        </p:spPr>
        <p:txBody>
          <a:bodyPr anchorCtr="0" anchor="ctr" bIns="335950" lIns="335950" rIns="335950" tIns="335950">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6" name="Shape 16"/>
        <p:cNvGrpSpPr/>
        <p:nvPr/>
      </p:nvGrpSpPr>
      <p:grpSpPr>
        <a:xfrm>
          <a:off x="0" y="0"/>
          <a:ext cx="0" cy="0"/>
          <a:chOff x="0" y="0"/>
          <a:chExt cx="0" cy="0"/>
        </a:xfrm>
      </p:grpSpPr>
      <p:sp>
        <p:nvSpPr>
          <p:cNvPr id="17" name="Shape 17"/>
          <p:cNvSpPr/>
          <p:nvPr/>
        </p:nvSpPr>
        <p:spPr>
          <a:xfrm>
            <a:off x="1385953" y="31980471"/>
            <a:ext cx="18828000" cy="419399"/>
          </a:xfrm>
          <a:prstGeom prst="rect">
            <a:avLst/>
          </a:prstGeom>
          <a:solidFill>
            <a:schemeClr val="accent1"/>
          </a:solidFill>
          <a:ln>
            <a:noFill/>
          </a:ln>
        </p:spPr>
        <p:txBody>
          <a:bodyPr anchorCtr="0" anchor="ctr" bIns="335950" lIns="335950" rIns="335950" tIns="335950">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8" name="Shape 18"/>
          <p:cNvSpPr/>
          <p:nvPr/>
        </p:nvSpPr>
        <p:spPr>
          <a:xfrm>
            <a:off x="1385953" y="0"/>
            <a:ext cx="18828300" cy="419399"/>
          </a:xfrm>
          <a:prstGeom prst="rect">
            <a:avLst/>
          </a:prstGeom>
          <a:solidFill>
            <a:schemeClr val="dk1"/>
          </a:solidFill>
          <a:ln>
            <a:noFill/>
          </a:ln>
        </p:spPr>
        <p:txBody>
          <a:bodyPr anchorCtr="0" anchor="ctr" bIns="335950" lIns="335950" rIns="335950" tIns="335950">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9" name="Shape 19"/>
          <p:cNvSpPr txBox="1"/>
          <p:nvPr>
            <p:ph type="title"/>
          </p:nvPr>
        </p:nvSpPr>
        <p:spPr>
          <a:xfrm>
            <a:off x="1203661" y="12102992"/>
            <a:ext cx="19192800" cy="8193900"/>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chemeClr val="dk1"/>
              </a:buClr>
              <a:buFont typeface="Playfair Display"/>
              <a:buNone/>
              <a:defRPr b="1" i="0" sz="13200" u="none" cap="none" strike="noStrike">
                <a:solidFill>
                  <a:schemeClr val="dk1"/>
                </a:solidFill>
                <a:latin typeface="Playfair Display"/>
                <a:ea typeface="Playfair Display"/>
                <a:cs typeface="Playfair Display"/>
                <a:sym typeface="Playfair Display"/>
              </a:defRPr>
            </a:lvl1pPr>
            <a:lvl2pPr indent="0" lvl="1" algn="ctr">
              <a:spcBef>
                <a:spcPts val="0"/>
              </a:spcBef>
              <a:buClr>
                <a:schemeClr val="dk1"/>
              </a:buClr>
              <a:buFont typeface="Playfair Display"/>
              <a:buNone/>
              <a:defRPr b="1" sz="13200">
                <a:solidFill>
                  <a:schemeClr val="dk1"/>
                </a:solidFill>
                <a:latin typeface="Playfair Display"/>
                <a:ea typeface="Playfair Display"/>
                <a:cs typeface="Playfair Display"/>
                <a:sym typeface="Playfair Display"/>
              </a:defRPr>
            </a:lvl2pPr>
            <a:lvl3pPr indent="0" lvl="2" algn="ctr">
              <a:spcBef>
                <a:spcPts val="0"/>
              </a:spcBef>
              <a:buClr>
                <a:schemeClr val="dk1"/>
              </a:buClr>
              <a:buFont typeface="Playfair Display"/>
              <a:buNone/>
              <a:defRPr b="1" sz="13200">
                <a:solidFill>
                  <a:schemeClr val="dk1"/>
                </a:solidFill>
                <a:latin typeface="Playfair Display"/>
                <a:ea typeface="Playfair Display"/>
                <a:cs typeface="Playfair Display"/>
                <a:sym typeface="Playfair Display"/>
              </a:defRPr>
            </a:lvl3pPr>
            <a:lvl4pPr indent="0" lvl="3" algn="ctr">
              <a:spcBef>
                <a:spcPts val="0"/>
              </a:spcBef>
              <a:buClr>
                <a:schemeClr val="dk1"/>
              </a:buClr>
              <a:buFont typeface="Playfair Display"/>
              <a:buNone/>
              <a:defRPr b="1" sz="13200">
                <a:solidFill>
                  <a:schemeClr val="dk1"/>
                </a:solidFill>
                <a:latin typeface="Playfair Display"/>
                <a:ea typeface="Playfair Display"/>
                <a:cs typeface="Playfair Display"/>
                <a:sym typeface="Playfair Display"/>
              </a:defRPr>
            </a:lvl4pPr>
            <a:lvl5pPr indent="0" lvl="4" algn="ctr">
              <a:spcBef>
                <a:spcPts val="0"/>
              </a:spcBef>
              <a:buClr>
                <a:schemeClr val="dk1"/>
              </a:buClr>
              <a:buFont typeface="Playfair Display"/>
              <a:buNone/>
              <a:defRPr b="1" sz="13200">
                <a:solidFill>
                  <a:schemeClr val="dk1"/>
                </a:solidFill>
                <a:latin typeface="Playfair Display"/>
                <a:ea typeface="Playfair Display"/>
                <a:cs typeface="Playfair Display"/>
                <a:sym typeface="Playfair Display"/>
              </a:defRPr>
            </a:lvl5pPr>
            <a:lvl6pPr indent="0" lvl="5" algn="ctr">
              <a:spcBef>
                <a:spcPts val="0"/>
              </a:spcBef>
              <a:buClr>
                <a:schemeClr val="dk1"/>
              </a:buClr>
              <a:buFont typeface="Playfair Display"/>
              <a:buNone/>
              <a:defRPr b="1" sz="13200">
                <a:solidFill>
                  <a:schemeClr val="dk1"/>
                </a:solidFill>
                <a:latin typeface="Playfair Display"/>
                <a:ea typeface="Playfair Display"/>
                <a:cs typeface="Playfair Display"/>
                <a:sym typeface="Playfair Display"/>
              </a:defRPr>
            </a:lvl6pPr>
            <a:lvl7pPr indent="0" lvl="6" algn="ctr">
              <a:spcBef>
                <a:spcPts val="0"/>
              </a:spcBef>
              <a:buClr>
                <a:schemeClr val="dk1"/>
              </a:buClr>
              <a:buFont typeface="Playfair Display"/>
              <a:buNone/>
              <a:defRPr b="1" sz="13200">
                <a:solidFill>
                  <a:schemeClr val="dk1"/>
                </a:solidFill>
                <a:latin typeface="Playfair Display"/>
                <a:ea typeface="Playfair Display"/>
                <a:cs typeface="Playfair Display"/>
                <a:sym typeface="Playfair Display"/>
              </a:defRPr>
            </a:lvl7pPr>
            <a:lvl8pPr indent="0" lvl="7" algn="ctr">
              <a:spcBef>
                <a:spcPts val="0"/>
              </a:spcBef>
              <a:buClr>
                <a:schemeClr val="dk1"/>
              </a:buClr>
              <a:buFont typeface="Playfair Display"/>
              <a:buNone/>
              <a:defRPr b="1" sz="13200">
                <a:solidFill>
                  <a:schemeClr val="dk1"/>
                </a:solidFill>
                <a:latin typeface="Playfair Display"/>
                <a:ea typeface="Playfair Display"/>
                <a:cs typeface="Playfair Display"/>
                <a:sym typeface="Playfair Display"/>
              </a:defRPr>
            </a:lvl8pPr>
            <a:lvl9pPr indent="0" lvl="8" algn="ctr">
              <a:spcBef>
                <a:spcPts val="0"/>
              </a:spcBef>
              <a:buClr>
                <a:schemeClr val="dk1"/>
              </a:buClr>
              <a:buFont typeface="Playfair Display"/>
              <a:buNone/>
              <a:defRPr b="1" sz="13200">
                <a:solidFill>
                  <a:schemeClr val="dk1"/>
                </a:solidFill>
                <a:latin typeface="Playfair Display"/>
                <a:ea typeface="Playfair Display"/>
                <a:cs typeface="Playfair Display"/>
                <a:sym typeface="Playfair Display"/>
              </a:defRPr>
            </a:lvl9pPr>
          </a:lstStyle>
          <a:p/>
        </p:txBody>
      </p:sp>
      <p:sp>
        <p:nvSpPr>
          <p:cNvPr id="20" name="Shape 20"/>
          <p:cNvSpPr txBox="1"/>
          <p:nvPr>
            <p:ph idx="12" type="sldNum"/>
          </p:nvPr>
        </p:nvSpPr>
        <p:spPr>
          <a:xfrm>
            <a:off x="20013679" y="29374593"/>
            <a:ext cx="1296000" cy="2479498"/>
          </a:xfrm>
          <a:prstGeom prst="rect">
            <a:avLst/>
          </a:prstGeom>
          <a:noFill/>
          <a:ln>
            <a:noFill/>
          </a:ln>
        </p:spPr>
        <p:txBody>
          <a:bodyPr anchorCtr="0" anchor="ctr" bIns="335950" lIns="335950" rIns="335950" tIns="335950">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21" name="Shape 21"/>
        <p:cNvGrpSpPr/>
        <p:nvPr/>
      </p:nvGrpSpPr>
      <p:grpSpPr>
        <a:xfrm>
          <a:off x="0" y="0"/>
          <a:ext cx="0" cy="0"/>
          <a:chOff x="0" y="0"/>
          <a:chExt cx="0" cy="0"/>
        </a:xfrm>
      </p:grpSpPr>
      <p:sp>
        <p:nvSpPr>
          <p:cNvPr id="22" name="Shape 22"/>
          <p:cNvSpPr/>
          <p:nvPr/>
        </p:nvSpPr>
        <p:spPr>
          <a:xfrm>
            <a:off x="-295" y="31783937"/>
            <a:ext cx="21599999" cy="616200"/>
          </a:xfrm>
          <a:prstGeom prst="rect">
            <a:avLst/>
          </a:prstGeom>
          <a:solidFill>
            <a:schemeClr val="accent6"/>
          </a:solidFill>
          <a:ln>
            <a:noFill/>
          </a:ln>
        </p:spPr>
        <p:txBody>
          <a:bodyPr anchorCtr="0" anchor="ctr" bIns="335950" lIns="335950" rIns="335950" tIns="335950">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cxnSp>
        <p:nvCxnSpPr>
          <p:cNvPr id="23" name="Shape 23"/>
          <p:cNvCxnSpPr/>
          <p:nvPr/>
        </p:nvCxnSpPr>
        <p:spPr>
          <a:xfrm>
            <a:off x="990766" y="7270517"/>
            <a:ext cx="909898" cy="0"/>
          </a:xfrm>
          <a:prstGeom prst="straightConnector1">
            <a:avLst/>
          </a:prstGeom>
          <a:noFill/>
          <a:ln cap="flat" cmpd="sng" w="28575">
            <a:solidFill>
              <a:schemeClr val="dk1"/>
            </a:solidFill>
            <a:prstDash val="solid"/>
            <a:round/>
            <a:headEnd len="med" w="med" type="none"/>
            <a:tailEnd len="med" w="med" type="none"/>
          </a:ln>
        </p:spPr>
      </p:cxnSp>
      <p:sp>
        <p:nvSpPr>
          <p:cNvPr id="24" name="Shape 24"/>
          <p:cNvSpPr txBox="1"/>
          <p:nvPr>
            <p:ph type="title"/>
          </p:nvPr>
        </p:nvSpPr>
        <p:spPr>
          <a:xfrm>
            <a:off x="736299" y="2347874"/>
            <a:ext cx="20127299" cy="40629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chemeClr val="dk1"/>
              </a:buClr>
              <a:buFont typeface="Playfair Display"/>
              <a:buNone/>
              <a:defRPr b="1" i="0" sz="11800" u="none" cap="none" strike="noStrike">
                <a:solidFill>
                  <a:schemeClr val="dk1"/>
                </a:solidFill>
                <a:latin typeface="Playfair Display"/>
                <a:ea typeface="Playfair Display"/>
                <a:cs typeface="Playfair Display"/>
                <a:sym typeface="Playfair Display"/>
              </a:defRPr>
            </a:lvl1pPr>
            <a:lvl2pPr indent="0" lvl="1">
              <a:spcBef>
                <a:spcPts val="0"/>
              </a:spcBef>
              <a:buClr>
                <a:schemeClr val="dk1"/>
              </a:buClr>
              <a:buFont typeface="Playfair Display"/>
              <a:buNone/>
              <a:defRPr b="1" sz="11800">
                <a:solidFill>
                  <a:schemeClr val="dk1"/>
                </a:solidFill>
                <a:latin typeface="Playfair Display"/>
                <a:ea typeface="Playfair Display"/>
                <a:cs typeface="Playfair Display"/>
                <a:sym typeface="Playfair Display"/>
              </a:defRPr>
            </a:lvl2pPr>
            <a:lvl3pPr indent="0" lvl="2">
              <a:spcBef>
                <a:spcPts val="0"/>
              </a:spcBef>
              <a:buClr>
                <a:schemeClr val="dk1"/>
              </a:buClr>
              <a:buFont typeface="Playfair Display"/>
              <a:buNone/>
              <a:defRPr b="1" sz="11800">
                <a:solidFill>
                  <a:schemeClr val="dk1"/>
                </a:solidFill>
                <a:latin typeface="Playfair Display"/>
                <a:ea typeface="Playfair Display"/>
                <a:cs typeface="Playfair Display"/>
                <a:sym typeface="Playfair Display"/>
              </a:defRPr>
            </a:lvl3pPr>
            <a:lvl4pPr indent="0" lvl="3">
              <a:spcBef>
                <a:spcPts val="0"/>
              </a:spcBef>
              <a:buClr>
                <a:schemeClr val="dk1"/>
              </a:buClr>
              <a:buFont typeface="Playfair Display"/>
              <a:buNone/>
              <a:defRPr b="1" sz="11800">
                <a:solidFill>
                  <a:schemeClr val="dk1"/>
                </a:solidFill>
                <a:latin typeface="Playfair Display"/>
                <a:ea typeface="Playfair Display"/>
                <a:cs typeface="Playfair Display"/>
                <a:sym typeface="Playfair Display"/>
              </a:defRPr>
            </a:lvl4pPr>
            <a:lvl5pPr indent="0" lvl="4">
              <a:spcBef>
                <a:spcPts val="0"/>
              </a:spcBef>
              <a:buClr>
                <a:schemeClr val="dk1"/>
              </a:buClr>
              <a:buFont typeface="Playfair Display"/>
              <a:buNone/>
              <a:defRPr b="1" sz="11800">
                <a:solidFill>
                  <a:schemeClr val="dk1"/>
                </a:solidFill>
                <a:latin typeface="Playfair Display"/>
                <a:ea typeface="Playfair Display"/>
                <a:cs typeface="Playfair Display"/>
                <a:sym typeface="Playfair Display"/>
              </a:defRPr>
            </a:lvl5pPr>
            <a:lvl6pPr indent="0" lvl="5">
              <a:spcBef>
                <a:spcPts val="0"/>
              </a:spcBef>
              <a:buClr>
                <a:schemeClr val="dk1"/>
              </a:buClr>
              <a:buFont typeface="Playfair Display"/>
              <a:buNone/>
              <a:defRPr b="1" sz="11800">
                <a:solidFill>
                  <a:schemeClr val="dk1"/>
                </a:solidFill>
                <a:latin typeface="Playfair Display"/>
                <a:ea typeface="Playfair Display"/>
                <a:cs typeface="Playfair Display"/>
                <a:sym typeface="Playfair Display"/>
              </a:defRPr>
            </a:lvl6pPr>
            <a:lvl7pPr indent="0" lvl="6">
              <a:spcBef>
                <a:spcPts val="0"/>
              </a:spcBef>
              <a:buClr>
                <a:schemeClr val="dk1"/>
              </a:buClr>
              <a:buFont typeface="Playfair Display"/>
              <a:buNone/>
              <a:defRPr b="1" sz="11800">
                <a:solidFill>
                  <a:schemeClr val="dk1"/>
                </a:solidFill>
                <a:latin typeface="Playfair Display"/>
                <a:ea typeface="Playfair Display"/>
                <a:cs typeface="Playfair Display"/>
                <a:sym typeface="Playfair Display"/>
              </a:defRPr>
            </a:lvl7pPr>
            <a:lvl8pPr indent="0" lvl="7">
              <a:spcBef>
                <a:spcPts val="0"/>
              </a:spcBef>
              <a:buClr>
                <a:schemeClr val="dk1"/>
              </a:buClr>
              <a:buFont typeface="Playfair Display"/>
              <a:buNone/>
              <a:defRPr b="1" sz="11800">
                <a:solidFill>
                  <a:schemeClr val="dk1"/>
                </a:solidFill>
                <a:latin typeface="Playfair Display"/>
                <a:ea typeface="Playfair Display"/>
                <a:cs typeface="Playfair Display"/>
                <a:sym typeface="Playfair Display"/>
              </a:defRPr>
            </a:lvl8pPr>
            <a:lvl9pPr indent="0" lvl="8">
              <a:spcBef>
                <a:spcPts val="0"/>
              </a:spcBef>
              <a:buClr>
                <a:schemeClr val="dk1"/>
              </a:buClr>
              <a:buFont typeface="Playfair Display"/>
              <a:buNone/>
              <a:defRPr b="1" sz="11800">
                <a:solidFill>
                  <a:schemeClr val="dk1"/>
                </a:solidFill>
                <a:latin typeface="Playfair Display"/>
                <a:ea typeface="Playfair Display"/>
                <a:cs typeface="Playfair Display"/>
                <a:sym typeface="Playfair Display"/>
              </a:defRPr>
            </a:lvl9pPr>
          </a:lstStyle>
          <a:p/>
        </p:txBody>
      </p:sp>
      <p:sp>
        <p:nvSpPr>
          <p:cNvPr id="25" name="Shape 25"/>
          <p:cNvSpPr txBox="1"/>
          <p:nvPr>
            <p:ph idx="1" type="body"/>
          </p:nvPr>
        </p:nvSpPr>
        <p:spPr>
          <a:xfrm>
            <a:off x="736299" y="8931022"/>
            <a:ext cx="20127299" cy="19848299"/>
          </a:xfrm>
          <a:prstGeom prst="rect">
            <a:avLst/>
          </a:prstGeom>
          <a:noFill/>
          <a:ln>
            <a:noFill/>
          </a:ln>
        </p:spPr>
        <p:txBody>
          <a:bodyPr anchorCtr="0" anchor="t" bIns="91425" lIns="91425" rIns="91425" tIns="91425"/>
          <a:lstStyle>
            <a:lvl1pPr indent="0" lvl="0" marL="0" marR="0" rtl="0" algn="l">
              <a:lnSpc>
                <a:spcPct val="115000"/>
              </a:lnSpc>
              <a:spcBef>
                <a:spcPts val="0"/>
              </a:spcBef>
              <a:spcAft>
                <a:spcPts val="5900"/>
              </a:spcAft>
              <a:buClr>
                <a:schemeClr val="dk1"/>
              </a:buClr>
              <a:buFont typeface="Lato"/>
              <a:buNone/>
              <a:defRPr b="0" i="0" sz="6600" u="none" cap="none" strike="noStrike">
                <a:solidFill>
                  <a:schemeClr val="dk1"/>
                </a:solidFill>
                <a:latin typeface="Lato"/>
                <a:ea typeface="Lato"/>
                <a:cs typeface="Lato"/>
                <a:sym typeface="Lato"/>
              </a:defRPr>
            </a:lvl1pPr>
            <a:lvl2pPr indent="0" lvl="1" marL="457200" marR="0" rtl="0" algn="l">
              <a:lnSpc>
                <a:spcPct val="115000"/>
              </a:lnSpc>
              <a:spcBef>
                <a:spcPts val="0"/>
              </a:spcBef>
              <a:spcAft>
                <a:spcPts val="5900"/>
              </a:spcAft>
              <a:buClr>
                <a:schemeClr val="dk1"/>
              </a:buClr>
              <a:buFont typeface="Lato"/>
              <a:buNone/>
              <a:defRPr b="0" i="0" sz="5100" u="none" cap="none" strike="noStrike">
                <a:solidFill>
                  <a:schemeClr val="dk1"/>
                </a:solidFill>
                <a:latin typeface="Lato"/>
                <a:ea typeface="Lato"/>
                <a:cs typeface="Lato"/>
                <a:sym typeface="Lato"/>
              </a:defRPr>
            </a:lvl2pPr>
            <a:lvl3pPr indent="0" lvl="2" marL="914400" marR="0" rtl="0" algn="l">
              <a:lnSpc>
                <a:spcPct val="115000"/>
              </a:lnSpc>
              <a:spcBef>
                <a:spcPts val="0"/>
              </a:spcBef>
              <a:spcAft>
                <a:spcPts val="5900"/>
              </a:spcAft>
              <a:buClr>
                <a:schemeClr val="dk1"/>
              </a:buClr>
              <a:buFont typeface="Lato"/>
              <a:buNone/>
              <a:defRPr b="0" i="0" sz="5100" u="none" cap="none" strike="noStrike">
                <a:solidFill>
                  <a:schemeClr val="dk1"/>
                </a:solidFill>
                <a:latin typeface="Lato"/>
                <a:ea typeface="Lato"/>
                <a:cs typeface="Lato"/>
                <a:sym typeface="Lato"/>
              </a:defRPr>
            </a:lvl3pPr>
            <a:lvl4pPr indent="0" lvl="3" marL="1371600" marR="0" rtl="0" algn="l">
              <a:lnSpc>
                <a:spcPct val="115000"/>
              </a:lnSpc>
              <a:spcBef>
                <a:spcPts val="0"/>
              </a:spcBef>
              <a:spcAft>
                <a:spcPts val="5900"/>
              </a:spcAft>
              <a:buClr>
                <a:schemeClr val="dk1"/>
              </a:buClr>
              <a:buFont typeface="Lato"/>
              <a:buNone/>
              <a:defRPr b="0" i="0" sz="5100" u="none" cap="none" strike="noStrike">
                <a:solidFill>
                  <a:schemeClr val="dk1"/>
                </a:solidFill>
                <a:latin typeface="Lato"/>
                <a:ea typeface="Lato"/>
                <a:cs typeface="Lato"/>
                <a:sym typeface="Lato"/>
              </a:defRPr>
            </a:lvl4pPr>
            <a:lvl5pPr indent="0" lvl="4" marL="1828800" marR="0" rtl="0" algn="l">
              <a:lnSpc>
                <a:spcPct val="115000"/>
              </a:lnSpc>
              <a:spcBef>
                <a:spcPts val="0"/>
              </a:spcBef>
              <a:spcAft>
                <a:spcPts val="5900"/>
              </a:spcAft>
              <a:buClr>
                <a:schemeClr val="dk1"/>
              </a:buClr>
              <a:buFont typeface="Lato"/>
              <a:buNone/>
              <a:defRPr b="0" i="0" sz="5100" u="none" cap="none" strike="noStrike">
                <a:solidFill>
                  <a:schemeClr val="dk1"/>
                </a:solidFill>
                <a:latin typeface="Lato"/>
                <a:ea typeface="Lato"/>
                <a:cs typeface="Lato"/>
                <a:sym typeface="Lato"/>
              </a:defRPr>
            </a:lvl5pPr>
            <a:lvl6pPr indent="0" lvl="5" marL="2286000" marR="0" rtl="0" algn="l">
              <a:lnSpc>
                <a:spcPct val="115000"/>
              </a:lnSpc>
              <a:spcBef>
                <a:spcPts val="0"/>
              </a:spcBef>
              <a:spcAft>
                <a:spcPts val="5900"/>
              </a:spcAft>
              <a:buClr>
                <a:schemeClr val="dk1"/>
              </a:buClr>
              <a:buFont typeface="Lato"/>
              <a:buNone/>
              <a:defRPr b="0" i="0" sz="5100" u="none" cap="none" strike="noStrike">
                <a:solidFill>
                  <a:schemeClr val="dk1"/>
                </a:solidFill>
                <a:latin typeface="Lato"/>
                <a:ea typeface="Lato"/>
                <a:cs typeface="Lato"/>
                <a:sym typeface="Lato"/>
              </a:defRPr>
            </a:lvl6pPr>
            <a:lvl7pPr indent="0" lvl="6" marL="2743200" marR="0" rtl="0" algn="l">
              <a:lnSpc>
                <a:spcPct val="115000"/>
              </a:lnSpc>
              <a:spcBef>
                <a:spcPts val="0"/>
              </a:spcBef>
              <a:spcAft>
                <a:spcPts val="5900"/>
              </a:spcAft>
              <a:buClr>
                <a:schemeClr val="dk1"/>
              </a:buClr>
              <a:buFont typeface="Lato"/>
              <a:buNone/>
              <a:defRPr b="0" i="0" sz="5100" u="none" cap="none" strike="noStrike">
                <a:solidFill>
                  <a:schemeClr val="dk1"/>
                </a:solidFill>
                <a:latin typeface="Lato"/>
                <a:ea typeface="Lato"/>
                <a:cs typeface="Lato"/>
                <a:sym typeface="Lato"/>
              </a:defRPr>
            </a:lvl7pPr>
            <a:lvl8pPr indent="0" lvl="7" marL="3200400" marR="0" rtl="0" algn="l">
              <a:lnSpc>
                <a:spcPct val="115000"/>
              </a:lnSpc>
              <a:spcBef>
                <a:spcPts val="0"/>
              </a:spcBef>
              <a:spcAft>
                <a:spcPts val="5900"/>
              </a:spcAft>
              <a:buClr>
                <a:schemeClr val="dk1"/>
              </a:buClr>
              <a:buFont typeface="Lato"/>
              <a:buNone/>
              <a:defRPr b="0" i="0" sz="5100" u="none" cap="none" strike="noStrike">
                <a:solidFill>
                  <a:schemeClr val="dk1"/>
                </a:solidFill>
                <a:latin typeface="Lato"/>
                <a:ea typeface="Lato"/>
                <a:cs typeface="Lato"/>
                <a:sym typeface="Lato"/>
              </a:defRPr>
            </a:lvl8pPr>
            <a:lvl9pPr indent="0" lvl="8" marL="3657600" marR="0" rtl="0" algn="l">
              <a:lnSpc>
                <a:spcPct val="115000"/>
              </a:lnSpc>
              <a:spcBef>
                <a:spcPts val="0"/>
              </a:spcBef>
              <a:spcAft>
                <a:spcPts val="5900"/>
              </a:spcAft>
              <a:buClr>
                <a:schemeClr val="dk1"/>
              </a:buClr>
              <a:buFont typeface="Lato"/>
              <a:buNone/>
              <a:defRPr b="0" i="0" sz="5100" u="none" cap="none" strike="noStrike">
                <a:solidFill>
                  <a:schemeClr val="dk1"/>
                </a:solidFill>
                <a:latin typeface="Lato"/>
                <a:ea typeface="Lato"/>
                <a:cs typeface="Lato"/>
                <a:sym typeface="Lato"/>
              </a:defRPr>
            </a:lvl9pPr>
          </a:lstStyle>
          <a:p/>
        </p:txBody>
      </p:sp>
      <p:sp>
        <p:nvSpPr>
          <p:cNvPr id="26" name="Shape 26"/>
          <p:cNvSpPr txBox="1"/>
          <p:nvPr>
            <p:ph idx="12" type="sldNum"/>
          </p:nvPr>
        </p:nvSpPr>
        <p:spPr>
          <a:xfrm>
            <a:off x="20013679" y="29374593"/>
            <a:ext cx="1296000" cy="2479498"/>
          </a:xfrm>
          <a:prstGeom prst="rect">
            <a:avLst/>
          </a:prstGeom>
          <a:noFill/>
          <a:ln>
            <a:noFill/>
          </a:ln>
        </p:spPr>
        <p:txBody>
          <a:bodyPr anchorCtr="0" anchor="ctr" bIns="335950" lIns="335950" rIns="335950" tIns="335950">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7" name="Shape 27"/>
        <p:cNvGrpSpPr/>
        <p:nvPr/>
      </p:nvGrpSpPr>
      <p:grpSpPr>
        <a:xfrm>
          <a:off x="0" y="0"/>
          <a:ext cx="0" cy="0"/>
          <a:chOff x="0" y="0"/>
          <a:chExt cx="0" cy="0"/>
        </a:xfrm>
      </p:grpSpPr>
      <p:cxnSp>
        <p:nvCxnSpPr>
          <p:cNvPr id="28" name="Shape 28"/>
          <p:cNvCxnSpPr/>
          <p:nvPr/>
        </p:nvCxnSpPr>
        <p:spPr>
          <a:xfrm>
            <a:off x="990766" y="7270517"/>
            <a:ext cx="909898" cy="0"/>
          </a:xfrm>
          <a:prstGeom prst="straightConnector1">
            <a:avLst/>
          </a:prstGeom>
          <a:noFill/>
          <a:ln cap="flat" cmpd="sng" w="28575">
            <a:solidFill>
              <a:schemeClr val="dk1"/>
            </a:solidFill>
            <a:prstDash val="solid"/>
            <a:round/>
            <a:headEnd len="med" w="med" type="none"/>
            <a:tailEnd len="med" w="med" type="none"/>
          </a:ln>
        </p:spPr>
      </p:cxnSp>
      <p:sp>
        <p:nvSpPr>
          <p:cNvPr id="29" name="Shape 29"/>
          <p:cNvSpPr txBox="1"/>
          <p:nvPr>
            <p:ph type="title"/>
          </p:nvPr>
        </p:nvSpPr>
        <p:spPr>
          <a:xfrm>
            <a:off x="736299" y="2347874"/>
            <a:ext cx="20127299" cy="40629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chemeClr val="dk1"/>
              </a:buClr>
              <a:buFont typeface="Playfair Display"/>
              <a:buNone/>
              <a:defRPr b="1" i="0" sz="11800" u="none" cap="none" strike="noStrike">
                <a:solidFill>
                  <a:schemeClr val="dk1"/>
                </a:solidFill>
                <a:latin typeface="Playfair Display"/>
                <a:ea typeface="Playfair Display"/>
                <a:cs typeface="Playfair Display"/>
                <a:sym typeface="Playfair Display"/>
              </a:defRPr>
            </a:lvl1pPr>
            <a:lvl2pPr indent="0" lvl="1">
              <a:spcBef>
                <a:spcPts val="0"/>
              </a:spcBef>
              <a:buClr>
                <a:schemeClr val="dk1"/>
              </a:buClr>
              <a:buFont typeface="Playfair Display"/>
              <a:buNone/>
              <a:defRPr b="1" sz="11800">
                <a:solidFill>
                  <a:schemeClr val="dk1"/>
                </a:solidFill>
                <a:latin typeface="Playfair Display"/>
                <a:ea typeface="Playfair Display"/>
                <a:cs typeface="Playfair Display"/>
                <a:sym typeface="Playfair Display"/>
              </a:defRPr>
            </a:lvl2pPr>
            <a:lvl3pPr indent="0" lvl="2">
              <a:spcBef>
                <a:spcPts val="0"/>
              </a:spcBef>
              <a:buClr>
                <a:schemeClr val="dk1"/>
              </a:buClr>
              <a:buFont typeface="Playfair Display"/>
              <a:buNone/>
              <a:defRPr b="1" sz="11800">
                <a:solidFill>
                  <a:schemeClr val="dk1"/>
                </a:solidFill>
                <a:latin typeface="Playfair Display"/>
                <a:ea typeface="Playfair Display"/>
                <a:cs typeface="Playfair Display"/>
                <a:sym typeface="Playfair Display"/>
              </a:defRPr>
            </a:lvl3pPr>
            <a:lvl4pPr indent="0" lvl="3">
              <a:spcBef>
                <a:spcPts val="0"/>
              </a:spcBef>
              <a:buClr>
                <a:schemeClr val="dk1"/>
              </a:buClr>
              <a:buFont typeface="Playfair Display"/>
              <a:buNone/>
              <a:defRPr b="1" sz="11800">
                <a:solidFill>
                  <a:schemeClr val="dk1"/>
                </a:solidFill>
                <a:latin typeface="Playfair Display"/>
                <a:ea typeface="Playfair Display"/>
                <a:cs typeface="Playfair Display"/>
                <a:sym typeface="Playfair Display"/>
              </a:defRPr>
            </a:lvl4pPr>
            <a:lvl5pPr indent="0" lvl="4">
              <a:spcBef>
                <a:spcPts val="0"/>
              </a:spcBef>
              <a:buClr>
                <a:schemeClr val="dk1"/>
              </a:buClr>
              <a:buFont typeface="Playfair Display"/>
              <a:buNone/>
              <a:defRPr b="1" sz="11800">
                <a:solidFill>
                  <a:schemeClr val="dk1"/>
                </a:solidFill>
                <a:latin typeface="Playfair Display"/>
                <a:ea typeface="Playfair Display"/>
                <a:cs typeface="Playfair Display"/>
                <a:sym typeface="Playfair Display"/>
              </a:defRPr>
            </a:lvl5pPr>
            <a:lvl6pPr indent="0" lvl="5">
              <a:spcBef>
                <a:spcPts val="0"/>
              </a:spcBef>
              <a:buClr>
                <a:schemeClr val="dk1"/>
              </a:buClr>
              <a:buFont typeface="Playfair Display"/>
              <a:buNone/>
              <a:defRPr b="1" sz="11800">
                <a:solidFill>
                  <a:schemeClr val="dk1"/>
                </a:solidFill>
                <a:latin typeface="Playfair Display"/>
                <a:ea typeface="Playfair Display"/>
                <a:cs typeface="Playfair Display"/>
                <a:sym typeface="Playfair Display"/>
              </a:defRPr>
            </a:lvl6pPr>
            <a:lvl7pPr indent="0" lvl="6">
              <a:spcBef>
                <a:spcPts val="0"/>
              </a:spcBef>
              <a:buClr>
                <a:schemeClr val="dk1"/>
              </a:buClr>
              <a:buFont typeface="Playfair Display"/>
              <a:buNone/>
              <a:defRPr b="1" sz="11800">
                <a:solidFill>
                  <a:schemeClr val="dk1"/>
                </a:solidFill>
                <a:latin typeface="Playfair Display"/>
                <a:ea typeface="Playfair Display"/>
                <a:cs typeface="Playfair Display"/>
                <a:sym typeface="Playfair Display"/>
              </a:defRPr>
            </a:lvl7pPr>
            <a:lvl8pPr indent="0" lvl="7">
              <a:spcBef>
                <a:spcPts val="0"/>
              </a:spcBef>
              <a:buClr>
                <a:schemeClr val="dk1"/>
              </a:buClr>
              <a:buFont typeface="Playfair Display"/>
              <a:buNone/>
              <a:defRPr b="1" sz="11800">
                <a:solidFill>
                  <a:schemeClr val="dk1"/>
                </a:solidFill>
                <a:latin typeface="Playfair Display"/>
                <a:ea typeface="Playfair Display"/>
                <a:cs typeface="Playfair Display"/>
                <a:sym typeface="Playfair Display"/>
              </a:defRPr>
            </a:lvl8pPr>
            <a:lvl9pPr indent="0" lvl="8">
              <a:spcBef>
                <a:spcPts val="0"/>
              </a:spcBef>
              <a:buClr>
                <a:schemeClr val="dk1"/>
              </a:buClr>
              <a:buFont typeface="Playfair Display"/>
              <a:buNone/>
              <a:defRPr b="1" sz="11800">
                <a:solidFill>
                  <a:schemeClr val="dk1"/>
                </a:solidFill>
                <a:latin typeface="Playfair Display"/>
                <a:ea typeface="Playfair Display"/>
                <a:cs typeface="Playfair Display"/>
                <a:sym typeface="Playfair Display"/>
              </a:defRPr>
            </a:lvl9pPr>
          </a:lstStyle>
          <a:p/>
        </p:txBody>
      </p:sp>
      <p:sp>
        <p:nvSpPr>
          <p:cNvPr id="30" name="Shape 30"/>
          <p:cNvSpPr txBox="1"/>
          <p:nvPr>
            <p:ph idx="1" type="body"/>
          </p:nvPr>
        </p:nvSpPr>
        <p:spPr>
          <a:xfrm>
            <a:off x="736299" y="8931967"/>
            <a:ext cx="9448498" cy="19848299"/>
          </a:xfrm>
          <a:prstGeom prst="rect">
            <a:avLst/>
          </a:prstGeom>
          <a:noFill/>
          <a:ln>
            <a:noFill/>
          </a:ln>
        </p:spPr>
        <p:txBody>
          <a:bodyPr anchorCtr="0" anchor="t" bIns="91425" lIns="91425" rIns="91425" tIns="91425"/>
          <a:lstStyle>
            <a:lvl1pPr indent="0" lvl="0" marL="0" marR="0" rtl="0" algn="l">
              <a:lnSpc>
                <a:spcPct val="115000"/>
              </a:lnSpc>
              <a:spcBef>
                <a:spcPts val="0"/>
              </a:spcBef>
              <a:spcAft>
                <a:spcPts val="5900"/>
              </a:spcAft>
              <a:buClr>
                <a:schemeClr val="dk1"/>
              </a:buClr>
              <a:buFont typeface="Lato"/>
              <a:buNone/>
              <a:defRPr b="0" i="0" sz="5100" u="none" cap="none" strike="noStrike">
                <a:solidFill>
                  <a:schemeClr val="dk1"/>
                </a:solidFill>
                <a:latin typeface="Lato"/>
                <a:ea typeface="Lato"/>
                <a:cs typeface="Lato"/>
                <a:sym typeface="Lato"/>
              </a:defRPr>
            </a:lvl1pPr>
            <a:lvl2pPr indent="0" lvl="1" marL="457200" marR="0" rtl="0" algn="l">
              <a:lnSpc>
                <a:spcPct val="115000"/>
              </a:lnSpc>
              <a:spcBef>
                <a:spcPts val="0"/>
              </a:spcBef>
              <a:spcAft>
                <a:spcPts val="5900"/>
              </a:spcAft>
              <a:buClr>
                <a:schemeClr val="dk1"/>
              </a:buClr>
              <a:buFont typeface="Lato"/>
              <a:buNone/>
              <a:defRPr b="0" i="0" sz="4400" u="none" cap="none" strike="noStrike">
                <a:solidFill>
                  <a:schemeClr val="dk1"/>
                </a:solidFill>
                <a:latin typeface="Lato"/>
                <a:ea typeface="Lato"/>
                <a:cs typeface="Lato"/>
                <a:sym typeface="Lato"/>
              </a:defRPr>
            </a:lvl2pPr>
            <a:lvl3pPr indent="0" lvl="2" marL="914400" marR="0" rtl="0" algn="l">
              <a:lnSpc>
                <a:spcPct val="115000"/>
              </a:lnSpc>
              <a:spcBef>
                <a:spcPts val="0"/>
              </a:spcBef>
              <a:spcAft>
                <a:spcPts val="5900"/>
              </a:spcAft>
              <a:buClr>
                <a:schemeClr val="dk1"/>
              </a:buClr>
              <a:buFont typeface="Lato"/>
              <a:buNone/>
              <a:defRPr b="0" i="0" sz="4400" u="none" cap="none" strike="noStrike">
                <a:solidFill>
                  <a:schemeClr val="dk1"/>
                </a:solidFill>
                <a:latin typeface="Lato"/>
                <a:ea typeface="Lato"/>
                <a:cs typeface="Lato"/>
                <a:sym typeface="Lato"/>
              </a:defRPr>
            </a:lvl3pPr>
            <a:lvl4pPr indent="0" lvl="3" marL="1371600" marR="0" rtl="0" algn="l">
              <a:lnSpc>
                <a:spcPct val="115000"/>
              </a:lnSpc>
              <a:spcBef>
                <a:spcPts val="0"/>
              </a:spcBef>
              <a:spcAft>
                <a:spcPts val="5900"/>
              </a:spcAft>
              <a:buClr>
                <a:schemeClr val="dk1"/>
              </a:buClr>
              <a:buFont typeface="Lato"/>
              <a:buNone/>
              <a:defRPr b="0" i="0" sz="4400" u="none" cap="none" strike="noStrike">
                <a:solidFill>
                  <a:schemeClr val="dk1"/>
                </a:solidFill>
                <a:latin typeface="Lato"/>
                <a:ea typeface="Lato"/>
                <a:cs typeface="Lato"/>
                <a:sym typeface="Lato"/>
              </a:defRPr>
            </a:lvl4pPr>
            <a:lvl5pPr indent="0" lvl="4" marL="1828800" marR="0" rtl="0" algn="l">
              <a:lnSpc>
                <a:spcPct val="115000"/>
              </a:lnSpc>
              <a:spcBef>
                <a:spcPts val="0"/>
              </a:spcBef>
              <a:spcAft>
                <a:spcPts val="5900"/>
              </a:spcAft>
              <a:buClr>
                <a:schemeClr val="dk1"/>
              </a:buClr>
              <a:buFont typeface="Lato"/>
              <a:buNone/>
              <a:defRPr b="0" i="0" sz="4400" u="none" cap="none" strike="noStrike">
                <a:solidFill>
                  <a:schemeClr val="dk1"/>
                </a:solidFill>
                <a:latin typeface="Lato"/>
                <a:ea typeface="Lato"/>
                <a:cs typeface="Lato"/>
                <a:sym typeface="Lato"/>
              </a:defRPr>
            </a:lvl5pPr>
            <a:lvl6pPr indent="0" lvl="5" marL="2286000" marR="0" rtl="0" algn="l">
              <a:lnSpc>
                <a:spcPct val="115000"/>
              </a:lnSpc>
              <a:spcBef>
                <a:spcPts val="0"/>
              </a:spcBef>
              <a:spcAft>
                <a:spcPts val="5900"/>
              </a:spcAft>
              <a:buClr>
                <a:schemeClr val="dk1"/>
              </a:buClr>
              <a:buFont typeface="Lato"/>
              <a:buNone/>
              <a:defRPr b="0" i="0" sz="4400" u="none" cap="none" strike="noStrike">
                <a:solidFill>
                  <a:schemeClr val="dk1"/>
                </a:solidFill>
                <a:latin typeface="Lato"/>
                <a:ea typeface="Lato"/>
                <a:cs typeface="Lato"/>
                <a:sym typeface="Lato"/>
              </a:defRPr>
            </a:lvl6pPr>
            <a:lvl7pPr indent="0" lvl="6" marL="2743200" marR="0" rtl="0" algn="l">
              <a:lnSpc>
                <a:spcPct val="115000"/>
              </a:lnSpc>
              <a:spcBef>
                <a:spcPts val="0"/>
              </a:spcBef>
              <a:spcAft>
                <a:spcPts val="5900"/>
              </a:spcAft>
              <a:buClr>
                <a:schemeClr val="dk1"/>
              </a:buClr>
              <a:buFont typeface="Lato"/>
              <a:buNone/>
              <a:defRPr b="0" i="0" sz="4400" u="none" cap="none" strike="noStrike">
                <a:solidFill>
                  <a:schemeClr val="dk1"/>
                </a:solidFill>
                <a:latin typeface="Lato"/>
                <a:ea typeface="Lato"/>
                <a:cs typeface="Lato"/>
                <a:sym typeface="Lato"/>
              </a:defRPr>
            </a:lvl7pPr>
            <a:lvl8pPr indent="0" lvl="7" marL="3200400" marR="0" rtl="0" algn="l">
              <a:lnSpc>
                <a:spcPct val="115000"/>
              </a:lnSpc>
              <a:spcBef>
                <a:spcPts val="0"/>
              </a:spcBef>
              <a:spcAft>
                <a:spcPts val="5900"/>
              </a:spcAft>
              <a:buClr>
                <a:schemeClr val="dk1"/>
              </a:buClr>
              <a:buFont typeface="Lato"/>
              <a:buNone/>
              <a:defRPr b="0" i="0" sz="4400" u="none" cap="none" strike="noStrike">
                <a:solidFill>
                  <a:schemeClr val="dk1"/>
                </a:solidFill>
                <a:latin typeface="Lato"/>
                <a:ea typeface="Lato"/>
                <a:cs typeface="Lato"/>
                <a:sym typeface="Lato"/>
              </a:defRPr>
            </a:lvl8pPr>
            <a:lvl9pPr indent="0" lvl="8" marL="3657600" marR="0" rtl="0" algn="l">
              <a:lnSpc>
                <a:spcPct val="115000"/>
              </a:lnSpc>
              <a:spcBef>
                <a:spcPts val="0"/>
              </a:spcBef>
              <a:spcAft>
                <a:spcPts val="5900"/>
              </a:spcAft>
              <a:buClr>
                <a:schemeClr val="dk1"/>
              </a:buClr>
              <a:buFont typeface="Lato"/>
              <a:buNone/>
              <a:defRPr b="0" i="0" sz="4400" u="none" cap="none" strike="noStrike">
                <a:solidFill>
                  <a:schemeClr val="dk1"/>
                </a:solidFill>
                <a:latin typeface="Lato"/>
                <a:ea typeface="Lato"/>
                <a:cs typeface="Lato"/>
                <a:sym typeface="Lato"/>
              </a:defRPr>
            </a:lvl9pPr>
          </a:lstStyle>
          <a:p/>
        </p:txBody>
      </p:sp>
      <p:sp>
        <p:nvSpPr>
          <p:cNvPr id="31" name="Shape 31"/>
          <p:cNvSpPr txBox="1"/>
          <p:nvPr>
            <p:ph idx="2" type="body"/>
          </p:nvPr>
        </p:nvSpPr>
        <p:spPr>
          <a:xfrm>
            <a:off x="11415117" y="8931967"/>
            <a:ext cx="9448498" cy="19848299"/>
          </a:xfrm>
          <a:prstGeom prst="rect">
            <a:avLst/>
          </a:prstGeom>
          <a:noFill/>
          <a:ln>
            <a:noFill/>
          </a:ln>
        </p:spPr>
        <p:txBody>
          <a:bodyPr anchorCtr="0" anchor="t" bIns="91425" lIns="91425" rIns="91425" tIns="91425"/>
          <a:lstStyle>
            <a:lvl1pPr indent="0" lvl="0" marL="0" marR="0" rtl="0" algn="l">
              <a:lnSpc>
                <a:spcPct val="115000"/>
              </a:lnSpc>
              <a:spcBef>
                <a:spcPts val="0"/>
              </a:spcBef>
              <a:spcAft>
                <a:spcPts val="5900"/>
              </a:spcAft>
              <a:buClr>
                <a:schemeClr val="dk1"/>
              </a:buClr>
              <a:buFont typeface="Lato"/>
              <a:buNone/>
              <a:defRPr b="0" i="0" sz="5100" u="none" cap="none" strike="noStrike">
                <a:solidFill>
                  <a:schemeClr val="dk1"/>
                </a:solidFill>
                <a:latin typeface="Lato"/>
                <a:ea typeface="Lato"/>
                <a:cs typeface="Lato"/>
                <a:sym typeface="Lato"/>
              </a:defRPr>
            </a:lvl1pPr>
            <a:lvl2pPr indent="0" lvl="1" marL="457200" marR="0" rtl="0" algn="l">
              <a:lnSpc>
                <a:spcPct val="115000"/>
              </a:lnSpc>
              <a:spcBef>
                <a:spcPts val="0"/>
              </a:spcBef>
              <a:spcAft>
                <a:spcPts val="5900"/>
              </a:spcAft>
              <a:buClr>
                <a:schemeClr val="dk1"/>
              </a:buClr>
              <a:buFont typeface="Lato"/>
              <a:buNone/>
              <a:defRPr b="0" i="0" sz="4400" u="none" cap="none" strike="noStrike">
                <a:solidFill>
                  <a:schemeClr val="dk1"/>
                </a:solidFill>
                <a:latin typeface="Lato"/>
                <a:ea typeface="Lato"/>
                <a:cs typeface="Lato"/>
                <a:sym typeface="Lato"/>
              </a:defRPr>
            </a:lvl2pPr>
            <a:lvl3pPr indent="0" lvl="2" marL="914400" marR="0" rtl="0" algn="l">
              <a:lnSpc>
                <a:spcPct val="115000"/>
              </a:lnSpc>
              <a:spcBef>
                <a:spcPts val="0"/>
              </a:spcBef>
              <a:spcAft>
                <a:spcPts val="5900"/>
              </a:spcAft>
              <a:buClr>
                <a:schemeClr val="dk1"/>
              </a:buClr>
              <a:buFont typeface="Lato"/>
              <a:buNone/>
              <a:defRPr b="0" i="0" sz="4400" u="none" cap="none" strike="noStrike">
                <a:solidFill>
                  <a:schemeClr val="dk1"/>
                </a:solidFill>
                <a:latin typeface="Lato"/>
                <a:ea typeface="Lato"/>
                <a:cs typeface="Lato"/>
                <a:sym typeface="Lato"/>
              </a:defRPr>
            </a:lvl3pPr>
            <a:lvl4pPr indent="0" lvl="3" marL="1371600" marR="0" rtl="0" algn="l">
              <a:lnSpc>
                <a:spcPct val="115000"/>
              </a:lnSpc>
              <a:spcBef>
                <a:spcPts val="0"/>
              </a:spcBef>
              <a:spcAft>
                <a:spcPts val="5900"/>
              </a:spcAft>
              <a:buClr>
                <a:schemeClr val="dk1"/>
              </a:buClr>
              <a:buFont typeface="Lato"/>
              <a:buNone/>
              <a:defRPr b="0" i="0" sz="4400" u="none" cap="none" strike="noStrike">
                <a:solidFill>
                  <a:schemeClr val="dk1"/>
                </a:solidFill>
                <a:latin typeface="Lato"/>
                <a:ea typeface="Lato"/>
                <a:cs typeface="Lato"/>
                <a:sym typeface="Lato"/>
              </a:defRPr>
            </a:lvl4pPr>
            <a:lvl5pPr indent="0" lvl="4" marL="1828800" marR="0" rtl="0" algn="l">
              <a:lnSpc>
                <a:spcPct val="115000"/>
              </a:lnSpc>
              <a:spcBef>
                <a:spcPts val="0"/>
              </a:spcBef>
              <a:spcAft>
                <a:spcPts val="5900"/>
              </a:spcAft>
              <a:buClr>
                <a:schemeClr val="dk1"/>
              </a:buClr>
              <a:buFont typeface="Lato"/>
              <a:buNone/>
              <a:defRPr b="0" i="0" sz="4400" u="none" cap="none" strike="noStrike">
                <a:solidFill>
                  <a:schemeClr val="dk1"/>
                </a:solidFill>
                <a:latin typeface="Lato"/>
                <a:ea typeface="Lato"/>
                <a:cs typeface="Lato"/>
                <a:sym typeface="Lato"/>
              </a:defRPr>
            </a:lvl5pPr>
            <a:lvl6pPr indent="0" lvl="5" marL="2286000" marR="0" rtl="0" algn="l">
              <a:lnSpc>
                <a:spcPct val="115000"/>
              </a:lnSpc>
              <a:spcBef>
                <a:spcPts val="0"/>
              </a:spcBef>
              <a:spcAft>
                <a:spcPts val="5900"/>
              </a:spcAft>
              <a:buClr>
                <a:schemeClr val="dk1"/>
              </a:buClr>
              <a:buFont typeface="Lato"/>
              <a:buNone/>
              <a:defRPr b="0" i="0" sz="4400" u="none" cap="none" strike="noStrike">
                <a:solidFill>
                  <a:schemeClr val="dk1"/>
                </a:solidFill>
                <a:latin typeface="Lato"/>
                <a:ea typeface="Lato"/>
                <a:cs typeface="Lato"/>
                <a:sym typeface="Lato"/>
              </a:defRPr>
            </a:lvl6pPr>
            <a:lvl7pPr indent="0" lvl="6" marL="2743200" marR="0" rtl="0" algn="l">
              <a:lnSpc>
                <a:spcPct val="115000"/>
              </a:lnSpc>
              <a:spcBef>
                <a:spcPts val="0"/>
              </a:spcBef>
              <a:spcAft>
                <a:spcPts val="5900"/>
              </a:spcAft>
              <a:buClr>
                <a:schemeClr val="dk1"/>
              </a:buClr>
              <a:buFont typeface="Lato"/>
              <a:buNone/>
              <a:defRPr b="0" i="0" sz="4400" u="none" cap="none" strike="noStrike">
                <a:solidFill>
                  <a:schemeClr val="dk1"/>
                </a:solidFill>
                <a:latin typeface="Lato"/>
                <a:ea typeface="Lato"/>
                <a:cs typeface="Lato"/>
                <a:sym typeface="Lato"/>
              </a:defRPr>
            </a:lvl7pPr>
            <a:lvl8pPr indent="0" lvl="7" marL="3200400" marR="0" rtl="0" algn="l">
              <a:lnSpc>
                <a:spcPct val="115000"/>
              </a:lnSpc>
              <a:spcBef>
                <a:spcPts val="0"/>
              </a:spcBef>
              <a:spcAft>
                <a:spcPts val="5900"/>
              </a:spcAft>
              <a:buClr>
                <a:schemeClr val="dk1"/>
              </a:buClr>
              <a:buFont typeface="Lato"/>
              <a:buNone/>
              <a:defRPr b="0" i="0" sz="4400" u="none" cap="none" strike="noStrike">
                <a:solidFill>
                  <a:schemeClr val="dk1"/>
                </a:solidFill>
                <a:latin typeface="Lato"/>
                <a:ea typeface="Lato"/>
                <a:cs typeface="Lato"/>
                <a:sym typeface="Lato"/>
              </a:defRPr>
            </a:lvl8pPr>
            <a:lvl9pPr indent="0" lvl="8" marL="3657600" marR="0" rtl="0" algn="l">
              <a:lnSpc>
                <a:spcPct val="115000"/>
              </a:lnSpc>
              <a:spcBef>
                <a:spcPts val="0"/>
              </a:spcBef>
              <a:spcAft>
                <a:spcPts val="5900"/>
              </a:spcAft>
              <a:buClr>
                <a:schemeClr val="dk1"/>
              </a:buClr>
              <a:buFont typeface="Lato"/>
              <a:buNone/>
              <a:defRPr b="0" i="0" sz="4400" u="none" cap="none" strike="noStrike">
                <a:solidFill>
                  <a:schemeClr val="dk1"/>
                </a:solidFill>
                <a:latin typeface="Lato"/>
                <a:ea typeface="Lato"/>
                <a:cs typeface="Lato"/>
                <a:sym typeface="Lato"/>
              </a:defRPr>
            </a:lvl9pPr>
          </a:lstStyle>
          <a:p/>
        </p:txBody>
      </p:sp>
      <p:sp>
        <p:nvSpPr>
          <p:cNvPr id="32" name="Shape 32"/>
          <p:cNvSpPr txBox="1"/>
          <p:nvPr>
            <p:ph idx="12" type="sldNum"/>
          </p:nvPr>
        </p:nvSpPr>
        <p:spPr>
          <a:xfrm>
            <a:off x="20013679" y="29374593"/>
            <a:ext cx="1296000" cy="2479498"/>
          </a:xfrm>
          <a:prstGeom prst="rect">
            <a:avLst/>
          </a:prstGeom>
          <a:noFill/>
          <a:ln>
            <a:noFill/>
          </a:ln>
        </p:spPr>
        <p:txBody>
          <a:bodyPr anchorCtr="0" anchor="ctr" bIns="335950" lIns="335950" rIns="335950" tIns="335950">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33" name="Shape 33"/>
        <p:cNvGrpSpPr/>
        <p:nvPr/>
      </p:nvGrpSpPr>
      <p:grpSpPr>
        <a:xfrm>
          <a:off x="0" y="0"/>
          <a:ext cx="0" cy="0"/>
          <a:chOff x="0" y="0"/>
          <a:chExt cx="0" cy="0"/>
        </a:xfrm>
      </p:grpSpPr>
      <p:sp>
        <p:nvSpPr>
          <p:cNvPr id="34" name="Shape 34"/>
          <p:cNvSpPr txBox="1"/>
          <p:nvPr>
            <p:ph type="title"/>
          </p:nvPr>
        </p:nvSpPr>
        <p:spPr>
          <a:xfrm>
            <a:off x="736299" y="2347874"/>
            <a:ext cx="20127299" cy="40629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chemeClr val="dk1"/>
              </a:buClr>
              <a:buFont typeface="Playfair Display"/>
              <a:buNone/>
              <a:defRPr b="1" i="0" sz="11800" u="none" cap="none" strike="noStrike">
                <a:solidFill>
                  <a:schemeClr val="dk1"/>
                </a:solidFill>
                <a:latin typeface="Playfair Display"/>
                <a:ea typeface="Playfair Display"/>
                <a:cs typeface="Playfair Display"/>
                <a:sym typeface="Playfair Display"/>
              </a:defRPr>
            </a:lvl1pPr>
            <a:lvl2pPr indent="0" lvl="1">
              <a:spcBef>
                <a:spcPts val="0"/>
              </a:spcBef>
              <a:buClr>
                <a:schemeClr val="dk1"/>
              </a:buClr>
              <a:buFont typeface="Playfair Display"/>
              <a:buNone/>
              <a:defRPr b="1" sz="11800">
                <a:solidFill>
                  <a:schemeClr val="dk1"/>
                </a:solidFill>
                <a:latin typeface="Playfair Display"/>
                <a:ea typeface="Playfair Display"/>
                <a:cs typeface="Playfair Display"/>
                <a:sym typeface="Playfair Display"/>
              </a:defRPr>
            </a:lvl2pPr>
            <a:lvl3pPr indent="0" lvl="2">
              <a:spcBef>
                <a:spcPts val="0"/>
              </a:spcBef>
              <a:buClr>
                <a:schemeClr val="dk1"/>
              </a:buClr>
              <a:buFont typeface="Playfair Display"/>
              <a:buNone/>
              <a:defRPr b="1" sz="11800">
                <a:solidFill>
                  <a:schemeClr val="dk1"/>
                </a:solidFill>
                <a:latin typeface="Playfair Display"/>
                <a:ea typeface="Playfair Display"/>
                <a:cs typeface="Playfair Display"/>
                <a:sym typeface="Playfair Display"/>
              </a:defRPr>
            </a:lvl3pPr>
            <a:lvl4pPr indent="0" lvl="3">
              <a:spcBef>
                <a:spcPts val="0"/>
              </a:spcBef>
              <a:buClr>
                <a:schemeClr val="dk1"/>
              </a:buClr>
              <a:buFont typeface="Playfair Display"/>
              <a:buNone/>
              <a:defRPr b="1" sz="11800">
                <a:solidFill>
                  <a:schemeClr val="dk1"/>
                </a:solidFill>
                <a:latin typeface="Playfair Display"/>
                <a:ea typeface="Playfair Display"/>
                <a:cs typeface="Playfair Display"/>
                <a:sym typeface="Playfair Display"/>
              </a:defRPr>
            </a:lvl4pPr>
            <a:lvl5pPr indent="0" lvl="4">
              <a:spcBef>
                <a:spcPts val="0"/>
              </a:spcBef>
              <a:buClr>
                <a:schemeClr val="dk1"/>
              </a:buClr>
              <a:buFont typeface="Playfair Display"/>
              <a:buNone/>
              <a:defRPr b="1" sz="11800">
                <a:solidFill>
                  <a:schemeClr val="dk1"/>
                </a:solidFill>
                <a:latin typeface="Playfair Display"/>
                <a:ea typeface="Playfair Display"/>
                <a:cs typeface="Playfair Display"/>
                <a:sym typeface="Playfair Display"/>
              </a:defRPr>
            </a:lvl5pPr>
            <a:lvl6pPr indent="0" lvl="5">
              <a:spcBef>
                <a:spcPts val="0"/>
              </a:spcBef>
              <a:buClr>
                <a:schemeClr val="dk1"/>
              </a:buClr>
              <a:buFont typeface="Playfair Display"/>
              <a:buNone/>
              <a:defRPr b="1" sz="11800">
                <a:solidFill>
                  <a:schemeClr val="dk1"/>
                </a:solidFill>
                <a:latin typeface="Playfair Display"/>
                <a:ea typeface="Playfair Display"/>
                <a:cs typeface="Playfair Display"/>
                <a:sym typeface="Playfair Display"/>
              </a:defRPr>
            </a:lvl6pPr>
            <a:lvl7pPr indent="0" lvl="6">
              <a:spcBef>
                <a:spcPts val="0"/>
              </a:spcBef>
              <a:buClr>
                <a:schemeClr val="dk1"/>
              </a:buClr>
              <a:buFont typeface="Playfair Display"/>
              <a:buNone/>
              <a:defRPr b="1" sz="11800">
                <a:solidFill>
                  <a:schemeClr val="dk1"/>
                </a:solidFill>
                <a:latin typeface="Playfair Display"/>
                <a:ea typeface="Playfair Display"/>
                <a:cs typeface="Playfair Display"/>
                <a:sym typeface="Playfair Display"/>
              </a:defRPr>
            </a:lvl7pPr>
            <a:lvl8pPr indent="0" lvl="7">
              <a:spcBef>
                <a:spcPts val="0"/>
              </a:spcBef>
              <a:buClr>
                <a:schemeClr val="dk1"/>
              </a:buClr>
              <a:buFont typeface="Playfair Display"/>
              <a:buNone/>
              <a:defRPr b="1" sz="11800">
                <a:solidFill>
                  <a:schemeClr val="dk1"/>
                </a:solidFill>
                <a:latin typeface="Playfair Display"/>
                <a:ea typeface="Playfair Display"/>
                <a:cs typeface="Playfair Display"/>
                <a:sym typeface="Playfair Display"/>
              </a:defRPr>
            </a:lvl8pPr>
            <a:lvl9pPr indent="0" lvl="8">
              <a:spcBef>
                <a:spcPts val="0"/>
              </a:spcBef>
              <a:buClr>
                <a:schemeClr val="dk1"/>
              </a:buClr>
              <a:buFont typeface="Playfair Display"/>
              <a:buNone/>
              <a:defRPr b="1" sz="11800">
                <a:solidFill>
                  <a:schemeClr val="dk1"/>
                </a:solidFill>
                <a:latin typeface="Playfair Display"/>
                <a:ea typeface="Playfair Display"/>
                <a:cs typeface="Playfair Display"/>
                <a:sym typeface="Playfair Display"/>
              </a:defRPr>
            </a:lvl9pPr>
          </a:lstStyle>
          <a:p/>
        </p:txBody>
      </p:sp>
      <p:sp>
        <p:nvSpPr>
          <p:cNvPr id="35" name="Shape 35"/>
          <p:cNvSpPr txBox="1"/>
          <p:nvPr>
            <p:ph idx="12" type="sldNum"/>
          </p:nvPr>
        </p:nvSpPr>
        <p:spPr>
          <a:xfrm>
            <a:off x="20013679" y="29374593"/>
            <a:ext cx="1296000" cy="2479498"/>
          </a:xfrm>
          <a:prstGeom prst="rect">
            <a:avLst/>
          </a:prstGeom>
          <a:noFill/>
          <a:ln>
            <a:noFill/>
          </a:ln>
        </p:spPr>
        <p:txBody>
          <a:bodyPr anchorCtr="0" anchor="ctr" bIns="335950" lIns="335950" rIns="335950" tIns="335950">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36" name="Shape 36"/>
        <p:cNvGrpSpPr/>
        <p:nvPr/>
      </p:nvGrpSpPr>
      <p:grpSpPr>
        <a:xfrm>
          <a:off x="0" y="0"/>
          <a:ext cx="0" cy="0"/>
          <a:chOff x="0" y="0"/>
          <a:chExt cx="0" cy="0"/>
        </a:xfrm>
      </p:grpSpPr>
      <p:cxnSp>
        <p:nvCxnSpPr>
          <p:cNvPr id="37" name="Shape 37"/>
          <p:cNvCxnSpPr/>
          <p:nvPr/>
        </p:nvCxnSpPr>
        <p:spPr>
          <a:xfrm>
            <a:off x="970969" y="8930847"/>
            <a:ext cx="909898" cy="0"/>
          </a:xfrm>
          <a:prstGeom prst="straightConnector1">
            <a:avLst/>
          </a:prstGeom>
          <a:noFill/>
          <a:ln cap="flat" cmpd="sng" w="28575">
            <a:solidFill>
              <a:schemeClr val="dk1"/>
            </a:solidFill>
            <a:prstDash val="solid"/>
            <a:round/>
            <a:headEnd len="med" w="med" type="none"/>
            <a:tailEnd len="med" w="med" type="none"/>
          </a:ln>
        </p:spPr>
      </p:cxnSp>
      <p:sp>
        <p:nvSpPr>
          <p:cNvPr id="38" name="Shape 38"/>
          <p:cNvSpPr txBox="1"/>
          <p:nvPr>
            <p:ph type="title"/>
          </p:nvPr>
        </p:nvSpPr>
        <p:spPr>
          <a:xfrm>
            <a:off x="736299" y="3499842"/>
            <a:ext cx="6632999" cy="4760398"/>
          </a:xfrm>
          <a:prstGeom prst="rect">
            <a:avLst/>
          </a:prstGeom>
          <a:noFill/>
          <a:ln>
            <a:noFill/>
          </a:ln>
        </p:spPr>
        <p:txBody>
          <a:bodyPr anchorCtr="0" anchor="b" bIns="91425" lIns="91425" rIns="91425" tIns="91425"/>
          <a:lstStyle>
            <a:lvl1pPr indent="0" lvl="0" marL="0" marR="0" rtl="0" algn="l">
              <a:lnSpc>
                <a:spcPct val="100000"/>
              </a:lnSpc>
              <a:spcBef>
                <a:spcPts val="0"/>
              </a:spcBef>
              <a:spcAft>
                <a:spcPts val="0"/>
              </a:spcAft>
              <a:buClr>
                <a:schemeClr val="dk1"/>
              </a:buClr>
              <a:buFont typeface="Playfair Display"/>
              <a:buNone/>
              <a:defRPr b="1" i="0" sz="8800" u="none" cap="none" strike="noStrike">
                <a:solidFill>
                  <a:schemeClr val="dk1"/>
                </a:solidFill>
                <a:latin typeface="Playfair Display"/>
                <a:ea typeface="Playfair Display"/>
                <a:cs typeface="Playfair Display"/>
                <a:sym typeface="Playfair Display"/>
              </a:defRPr>
            </a:lvl1pPr>
            <a:lvl2pPr indent="0" lvl="1">
              <a:spcBef>
                <a:spcPts val="0"/>
              </a:spcBef>
              <a:buClr>
                <a:schemeClr val="dk1"/>
              </a:buClr>
              <a:buFont typeface="Playfair Display"/>
              <a:buNone/>
              <a:defRPr b="1" sz="8800">
                <a:solidFill>
                  <a:schemeClr val="dk1"/>
                </a:solidFill>
                <a:latin typeface="Playfair Display"/>
                <a:ea typeface="Playfair Display"/>
                <a:cs typeface="Playfair Display"/>
                <a:sym typeface="Playfair Display"/>
              </a:defRPr>
            </a:lvl2pPr>
            <a:lvl3pPr indent="0" lvl="2">
              <a:spcBef>
                <a:spcPts val="0"/>
              </a:spcBef>
              <a:buClr>
                <a:schemeClr val="dk1"/>
              </a:buClr>
              <a:buFont typeface="Playfair Display"/>
              <a:buNone/>
              <a:defRPr b="1" sz="8800">
                <a:solidFill>
                  <a:schemeClr val="dk1"/>
                </a:solidFill>
                <a:latin typeface="Playfair Display"/>
                <a:ea typeface="Playfair Display"/>
                <a:cs typeface="Playfair Display"/>
                <a:sym typeface="Playfair Display"/>
              </a:defRPr>
            </a:lvl3pPr>
            <a:lvl4pPr indent="0" lvl="3">
              <a:spcBef>
                <a:spcPts val="0"/>
              </a:spcBef>
              <a:buClr>
                <a:schemeClr val="dk1"/>
              </a:buClr>
              <a:buFont typeface="Playfair Display"/>
              <a:buNone/>
              <a:defRPr b="1" sz="8800">
                <a:solidFill>
                  <a:schemeClr val="dk1"/>
                </a:solidFill>
                <a:latin typeface="Playfair Display"/>
                <a:ea typeface="Playfair Display"/>
                <a:cs typeface="Playfair Display"/>
                <a:sym typeface="Playfair Display"/>
              </a:defRPr>
            </a:lvl4pPr>
            <a:lvl5pPr indent="0" lvl="4">
              <a:spcBef>
                <a:spcPts val="0"/>
              </a:spcBef>
              <a:buClr>
                <a:schemeClr val="dk1"/>
              </a:buClr>
              <a:buFont typeface="Playfair Display"/>
              <a:buNone/>
              <a:defRPr b="1" sz="8800">
                <a:solidFill>
                  <a:schemeClr val="dk1"/>
                </a:solidFill>
                <a:latin typeface="Playfair Display"/>
                <a:ea typeface="Playfair Display"/>
                <a:cs typeface="Playfair Display"/>
                <a:sym typeface="Playfair Display"/>
              </a:defRPr>
            </a:lvl5pPr>
            <a:lvl6pPr indent="0" lvl="5">
              <a:spcBef>
                <a:spcPts val="0"/>
              </a:spcBef>
              <a:buClr>
                <a:schemeClr val="dk1"/>
              </a:buClr>
              <a:buFont typeface="Playfair Display"/>
              <a:buNone/>
              <a:defRPr b="1" sz="8800">
                <a:solidFill>
                  <a:schemeClr val="dk1"/>
                </a:solidFill>
                <a:latin typeface="Playfair Display"/>
                <a:ea typeface="Playfair Display"/>
                <a:cs typeface="Playfair Display"/>
                <a:sym typeface="Playfair Display"/>
              </a:defRPr>
            </a:lvl6pPr>
            <a:lvl7pPr indent="0" lvl="6">
              <a:spcBef>
                <a:spcPts val="0"/>
              </a:spcBef>
              <a:buClr>
                <a:schemeClr val="dk1"/>
              </a:buClr>
              <a:buFont typeface="Playfair Display"/>
              <a:buNone/>
              <a:defRPr b="1" sz="8800">
                <a:solidFill>
                  <a:schemeClr val="dk1"/>
                </a:solidFill>
                <a:latin typeface="Playfair Display"/>
                <a:ea typeface="Playfair Display"/>
                <a:cs typeface="Playfair Display"/>
                <a:sym typeface="Playfair Display"/>
              </a:defRPr>
            </a:lvl7pPr>
            <a:lvl8pPr indent="0" lvl="7">
              <a:spcBef>
                <a:spcPts val="0"/>
              </a:spcBef>
              <a:buClr>
                <a:schemeClr val="dk1"/>
              </a:buClr>
              <a:buFont typeface="Playfair Display"/>
              <a:buNone/>
              <a:defRPr b="1" sz="8800">
                <a:solidFill>
                  <a:schemeClr val="dk1"/>
                </a:solidFill>
                <a:latin typeface="Playfair Display"/>
                <a:ea typeface="Playfair Display"/>
                <a:cs typeface="Playfair Display"/>
                <a:sym typeface="Playfair Display"/>
              </a:defRPr>
            </a:lvl8pPr>
            <a:lvl9pPr indent="0" lvl="8">
              <a:spcBef>
                <a:spcPts val="0"/>
              </a:spcBef>
              <a:buClr>
                <a:schemeClr val="dk1"/>
              </a:buClr>
              <a:buFont typeface="Playfair Display"/>
              <a:buNone/>
              <a:defRPr b="1" sz="8800">
                <a:solidFill>
                  <a:schemeClr val="dk1"/>
                </a:solidFill>
                <a:latin typeface="Playfair Display"/>
                <a:ea typeface="Playfair Display"/>
                <a:cs typeface="Playfair Display"/>
                <a:sym typeface="Playfair Display"/>
              </a:defRPr>
            </a:lvl9pPr>
          </a:lstStyle>
          <a:p/>
        </p:txBody>
      </p:sp>
      <p:sp>
        <p:nvSpPr>
          <p:cNvPr id="39" name="Shape 39"/>
          <p:cNvSpPr txBox="1"/>
          <p:nvPr>
            <p:ph idx="1" type="body"/>
          </p:nvPr>
        </p:nvSpPr>
        <p:spPr>
          <a:xfrm>
            <a:off x="736299" y="10332913"/>
            <a:ext cx="6632999" cy="18449698"/>
          </a:xfrm>
          <a:prstGeom prst="rect">
            <a:avLst/>
          </a:prstGeom>
          <a:noFill/>
          <a:ln>
            <a:noFill/>
          </a:ln>
        </p:spPr>
        <p:txBody>
          <a:bodyPr anchorCtr="0" anchor="t" bIns="91425" lIns="91425" rIns="91425" tIns="91425"/>
          <a:lstStyle>
            <a:lvl1pPr indent="0" lvl="0" marL="0" marR="0" rtl="0" algn="l">
              <a:lnSpc>
                <a:spcPct val="115000"/>
              </a:lnSpc>
              <a:spcBef>
                <a:spcPts val="0"/>
              </a:spcBef>
              <a:spcAft>
                <a:spcPts val="5900"/>
              </a:spcAft>
              <a:buClr>
                <a:schemeClr val="dk1"/>
              </a:buClr>
              <a:buFont typeface="Lato"/>
              <a:buNone/>
              <a:defRPr b="0" i="0" sz="4400" u="none" cap="none" strike="noStrike">
                <a:solidFill>
                  <a:schemeClr val="dk1"/>
                </a:solidFill>
                <a:latin typeface="Lato"/>
                <a:ea typeface="Lato"/>
                <a:cs typeface="Lato"/>
                <a:sym typeface="Lato"/>
              </a:defRPr>
            </a:lvl1pPr>
            <a:lvl2pPr indent="0" lvl="1" marL="457200" marR="0" rtl="0" algn="l">
              <a:lnSpc>
                <a:spcPct val="115000"/>
              </a:lnSpc>
              <a:spcBef>
                <a:spcPts val="0"/>
              </a:spcBef>
              <a:spcAft>
                <a:spcPts val="5900"/>
              </a:spcAft>
              <a:buClr>
                <a:schemeClr val="dk1"/>
              </a:buClr>
              <a:buFont typeface="Lato"/>
              <a:buNone/>
              <a:defRPr b="0" i="0" sz="4400" u="none" cap="none" strike="noStrike">
                <a:solidFill>
                  <a:schemeClr val="dk1"/>
                </a:solidFill>
                <a:latin typeface="Lato"/>
                <a:ea typeface="Lato"/>
                <a:cs typeface="Lato"/>
                <a:sym typeface="Lato"/>
              </a:defRPr>
            </a:lvl2pPr>
            <a:lvl3pPr indent="0" lvl="2" marL="914400" marR="0" rtl="0" algn="l">
              <a:lnSpc>
                <a:spcPct val="115000"/>
              </a:lnSpc>
              <a:spcBef>
                <a:spcPts val="0"/>
              </a:spcBef>
              <a:spcAft>
                <a:spcPts val="5900"/>
              </a:spcAft>
              <a:buClr>
                <a:schemeClr val="dk1"/>
              </a:buClr>
              <a:buFont typeface="Lato"/>
              <a:buNone/>
              <a:defRPr b="0" i="0" sz="4400" u="none" cap="none" strike="noStrike">
                <a:solidFill>
                  <a:schemeClr val="dk1"/>
                </a:solidFill>
                <a:latin typeface="Lato"/>
                <a:ea typeface="Lato"/>
                <a:cs typeface="Lato"/>
                <a:sym typeface="Lato"/>
              </a:defRPr>
            </a:lvl3pPr>
            <a:lvl4pPr indent="0" lvl="3" marL="1371600" marR="0" rtl="0" algn="l">
              <a:lnSpc>
                <a:spcPct val="115000"/>
              </a:lnSpc>
              <a:spcBef>
                <a:spcPts val="0"/>
              </a:spcBef>
              <a:spcAft>
                <a:spcPts val="5900"/>
              </a:spcAft>
              <a:buClr>
                <a:schemeClr val="dk1"/>
              </a:buClr>
              <a:buFont typeface="Lato"/>
              <a:buNone/>
              <a:defRPr b="0" i="0" sz="4400" u="none" cap="none" strike="noStrike">
                <a:solidFill>
                  <a:schemeClr val="dk1"/>
                </a:solidFill>
                <a:latin typeface="Lato"/>
                <a:ea typeface="Lato"/>
                <a:cs typeface="Lato"/>
                <a:sym typeface="Lato"/>
              </a:defRPr>
            </a:lvl4pPr>
            <a:lvl5pPr indent="0" lvl="4" marL="1828800" marR="0" rtl="0" algn="l">
              <a:lnSpc>
                <a:spcPct val="115000"/>
              </a:lnSpc>
              <a:spcBef>
                <a:spcPts val="0"/>
              </a:spcBef>
              <a:spcAft>
                <a:spcPts val="5900"/>
              </a:spcAft>
              <a:buClr>
                <a:schemeClr val="dk1"/>
              </a:buClr>
              <a:buFont typeface="Lato"/>
              <a:buNone/>
              <a:defRPr b="0" i="0" sz="4400" u="none" cap="none" strike="noStrike">
                <a:solidFill>
                  <a:schemeClr val="dk1"/>
                </a:solidFill>
                <a:latin typeface="Lato"/>
                <a:ea typeface="Lato"/>
                <a:cs typeface="Lato"/>
                <a:sym typeface="Lato"/>
              </a:defRPr>
            </a:lvl5pPr>
            <a:lvl6pPr indent="0" lvl="5" marL="2286000" marR="0" rtl="0" algn="l">
              <a:lnSpc>
                <a:spcPct val="115000"/>
              </a:lnSpc>
              <a:spcBef>
                <a:spcPts val="0"/>
              </a:spcBef>
              <a:spcAft>
                <a:spcPts val="5900"/>
              </a:spcAft>
              <a:buClr>
                <a:schemeClr val="dk1"/>
              </a:buClr>
              <a:buFont typeface="Lato"/>
              <a:buNone/>
              <a:defRPr b="0" i="0" sz="4400" u="none" cap="none" strike="noStrike">
                <a:solidFill>
                  <a:schemeClr val="dk1"/>
                </a:solidFill>
                <a:latin typeface="Lato"/>
                <a:ea typeface="Lato"/>
                <a:cs typeface="Lato"/>
                <a:sym typeface="Lato"/>
              </a:defRPr>
            </a:lvl6pPr>
            <a:lvl7pPr indent="0" lvl="6" marL="2743200" marR="0" rtl="0" algn="l">
              <a:lnSpc>
                <a:spcPct val="115000"/>
              </a:lnSpc>
              <a:spcBef>
                <a:spcPts val="0"/>
              </a:spcBef>
              <a:spcAft>
                <a:spcPts val="5900"/>
              </a:spcAft>
              <a:buClr>
                <a:schemeClr val="dk1"/>
              </a:buClr>
              <a:buFont typeface="Lato"/>
              <a:buNone/>
              <a:defRPr b="0" i="0" sz="4400" u="none" cap="none" strike="noStrike">
                <a:solidFill>
                  <a:schemeClr val="dk1"/>
                </a:solidFill>
                <a:latin typeface="Lato"/>
                <a:ea typeface="Lato"/>
                <a:cs typeface="Lato"/>
                <a:sym typeface="Lato"/>
              </a:defRPr>
            </a:lvl7pPr>
            <a:lvl8pPr indent="0" lvl="7" marL="3200400" marR="0" rtl="0" algn="l">
              <a:lnSpc>
                <a:spcPct val="115000"/>
              </a:lnSpc>
              <a:spcBef>
                <a:spcPts val="0"/>
              </a:spcBef>
              <a:spcAft>
                <a:spcPts val="5900"/>
              </a:spcAft>
              <a:buClr>
                <a:schemeClr val="dk1"/>
              </a:buClr>
              <a:buFont typeface="Lato"/>
              <a:buNone/>
              <a:defRPr b="0" i="0" sz="4400" u="none" cap="none" strike="noStrike">
                <a:solidFill>
                  <a:schemeClr val="dk1"/>
                </a:solidFill>
                <a:latin typeface="Lato"/>
                <a:ea typeface="Lato"/>
                <a:cs typeface="Lato"/>
                <a:sym typeface="Lato"/>
              </a:defRPr>
            </a:lvl8pPr>
            <a:lvl9pPr indent="0" lvl="8" marL="3657600" marR="0" rtl="0" algn="l">
              <a:lnSpc>
                <a:spcPct val="115000"/>
              </a:lnSpc>
              <a:spcBef>
                <a:spcPts val="0"/>
              </a:spcBef>
              <a:spcAft>
                <a:spcPts val="5900"/>
              </a:spcAft>
              <a:buClr>
                <a:schemeClr val="dk1"/>
              </a:buClr>
              <a:buFont typeface="Lato"/>
              <a:buNone/>
              <a:defRPr b="0" i="0" sz="4400" u="none" cap="none" strike="noStrike">
                <a:solidFill>
                  <a:schemeClr val="dk1"/>
                </a:solidFill>
                <a:latin typeface="Lato"/>
                <a:ea typeface="Lato"/>
                <a:cs typeface="Lato"/>
                <a:sym typeface="Lato"/>
              </a:defRPr>
            </a:lvl9pPr>
          </a:lstStyle>
          <a:p/>
        </p:txBody>
      </p:sp>
      <p:sp>
        <p:nvSpPr>
          <p:cNvPr id="40" name="Shape 40"/>
          <p:cNvSpPr txBox="1"/>
          <p:nvPr>
            <p:ph idx="12" type="sldNum"/>
          </p:nvPr>
        </p:nvSpPr>
        <p:spPr>
          <a:xfrm>
            <a:off x="20013679" y="29374593"/>
            <a:ext cx="1296000" cy="2479498"/>
          </a:xfrm>
          <a:prstGeom prst="rect">
            <a:avLst/>
          </a:prstGeom>
          <a:noFill/>
          <a:ln>
            <a:noFill/>
          </a:ln>
        </p:spPr>
        <p:txBody>
          <a:bodyPr anchorCtr="0" anchor="ctr" bIns="335950" lIns="335950" rIns="335950" tIns="335950">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41" name="Shape 41"/>
        <p:cNvGrpSpPr/>
        <p:nvPr/>
      </p:nvGrpSpPr>
      <p:grpSpPr>
        <a:xfrm>
          <a:off x="0" y="0"/>
          <a:ext cx="0" cy="0"/>
          <a:chOff x="0" y="0"/>
          <a:chExt cx="0" cy="0"/>
        </a:xfrm>
      </p:grpSpPr>
      <p:sp>
        <p:nvSpPr>
          <p:cNvPr id="42" name="Shape 42"/>
          <p:cNvSpPr/>
          <p:nvPr/>
        </p:nvSpPr>
        <p:spPr>
          <a:xfrm>
            <a:off x="1385953" y="0"/>
            <a:ext cx="18828000" cy="419399"/>
          </a:xfrm>
          <a:prstGeom prst="rect">
            <a:avLst/>
          </a:prstGeom>
          <a:solidFill>
            <a:schemeClr val="dk1"/>
          </a:solidFill>
          <a:ln>
            <a:noFill/>
          </a:ln>
        </p:spPr>
        <p:txBody>
          <a:bodyPr anchorCtr="0" anchor="ctr" bIns="335950" lIns="335950" rIns="335950" tIns="335950">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43" name="Shape 43"/>
          <p:cNvSpPr/>
          <p:nvPr/>
        </p:nvSpPr>
        <p:spPr>
          <a:xfrm>
            <a:off x="1385953" y="31980471"/>
            <a:ext cx="18828000" cy="419399"/>
          </a:xfrm>
          <a:prstGeom prst="rect">
            <a:avLst/>
          </a:prstGeom>
          <a:solidFill>
            <a:schemeClr val="accent1"/>
          </a:solidFill>
          <a:ln>
            <a:noFill/>
          </a:ln>
        </p:spPr>
        <p:txBody>
          <a:bodyPr anchorCtr="0" anchor="ctr" bIns="335950" lIns="335950" rIns="335950" tIns="335950">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44" name="Shape 44"/>
          <p:cNvSpPr txBox="1"/>
          <p:nvPr>
            <p:ph type="title"/>
          </p:nvPr>
        </p:nvSpPr>
        <p:spPr>
          <a:xfrm>
            <a:off x="1158070" y="3315589"/>
            <a:ext cx="13272600" cy="25768798"/>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chemeClr val="dk1"/>
              </a:buClr>
              <a:buFont typeface="Playfair Display"/>
              <a:buNone/>
              <a:defRPr b="1" i="0" sz="15400" u="none" cap="none" strike="noStrike">
                <a:solidFill>
                  <a:schemeClr val="dk1"/>
                </a:solidFill>
                <a:latin typeface="Playfair Display"/>
                <a:ea typeface="Playfair Display"/>
                <a:cs typeface="Playfair Display"/>
                <a:sym typeface="Playfair Display"/>
              </a:defRPr>
            </a:lvl1pPr>
            <a:lvl2pPr indent="0" lvl="1">
              <a:spcBef>
                <a:spcPts val="0"/>
              </a:spcBef>
              <a:buClr>
                <a:schemeClr val="dk1"/>
              </a:buClr>
              <a:buFont typeface="Playfair Display"/>
              <a:buNone/>
              <a:defRPr b="1" sz="15400">
                <a:solidFill>
                  <a:schemeClr val="dk1"/>
                </a:solidFill>
                <a:latin typeface="Playfair Display"/>
                <a:ea typeface="Playfair Display"/>
                <a:cs typeface="Playfair Display"/>
                <a:sym typeface="Playfair Display"/>
              </a:defRPr>
            </a:lvl2pPr>
            <a:lvl3pPr indent="0" lvl="2">
              <a:spcBef>
                <a:spcPts val="0"/>
              </a:spcBef>
              <a:buClr>
                <a:schemeClr val="dk1"/>
              </a:buClr>
              <a:buFont typeface="Playfair Display"/>
              <a:buNone/>
              <a:defRPr b="1" sz="15400">
                <a:solidFill>
                  <a:schemeClr val="dk1"/>
                </a:solidFill>
                <a:latin typeface="Playfair Display"/>
                <a:ea typeface="Playfair Display"/>
                <a:cs typeface="Playfair Display"/>
                <a:sym typeface="Playfair Display"/>
              </a:defRPr>
            </a:lvl3pPr>
            <a:lvl4pPr indent="0" lvl="3">
              <a:spcBef>
                <a:spcPts val="0"/>
              </a:spcBef>
              <a:buClr>
                <a:schemeClr val="dk1"/>
              </a:buClr>
              <a:buFont typeface="Playfair Display"/>
              <a:buNone/>
              <a:defRPr b="1" sz="15400">
                <a:solidFill>
                  <a:schemeClr val="dk1"/>
                </a:solidFill>
                <a:latin typeface="Playfair Display"/>
                <a:ea typeface="Playfair Display"/>
                <a:cs typeface="Playfair Display"/>
                <a:sym typeface="Playfair Display"/>
              </a:defRPr>
            </a:lvl4pPr>
            <a:lvl5pPr indent="0" lvl="4">
              <a:spcBef>
                <a:spcPts val="0"/>
              </a:spcBef>
              <a:buClr>
                <a:schemeClr val="dk1"/>
              </a:buClr>
              <a:buFont typeface="Playfair Display"/>
              <a:buNone/>
              <a:defRPr b="1" sz="15400">
                <a:solidFill>
                  <a:schemeClr val="dk1"/>
                </a:solidFill>
                <a:latin typeface="Playfair Display"/>
                <a:ea typeface="Playfair Display"/>
                <a:cs typeface="Playfair Display"/>
                <a:sym typeface="Playfair Display"/>
              </a:defRPr>
            </a:lvl5pPr>
            <a:lvl6pPr indent="0" lvl="5">
              <a:spcBef>
                <a:spcPts val="0"/>
              </a:spcBef>
              <a:buClr>
                <a:schemeClr val="dk1"/>
              </a:buClr>
              <a:buFont typeface="Playfair Display"/>
              <a:buNone/>
              <a:defRPr b="1" sz="15400">
                <a:solidFill>
                  <a:schemeClr val="dk1"/>
                </a:solidFill>
                <a:latin typeface="Playfair Display"/>
                <a:ea typeface="Playfair Display"/>
                <a:cs typeface="Playfair Display"/>
                <a:sym typeface="Playfair Display"/>
              </a:defRPr>
            </a:lvl6pPr>
            <a:lvl7pPr indent="0" lvl="6">
              <a:spcBef>
                <a:spcPts val="0"/>
              </a:spcBef>
              <a:buClr>
                <a:schemeClr val="dk1"/>
              </a:buClr>
              <a:buFont typeface="Playfair Display"/>
              <a:buNone/>
              <a:defRPr b="1" sz="15400">
                <a:solidFill>
                  <a:schemeClr val="dk1"/>
                </a:solidFill>
                <a:latin typeface="Playfair Display"/>
                <a:ea typeface="Playfair Display"/>
                <a:cs typeface="Playfair Display"/>
                <a:sym typeface="Playfair Display"/>
              </a:defRPr>
            </a:lvl7pPr>
            <a:lvl8pPr indent="0" lvl="7">
              <a:spcBef>
                <a:spcPts val="0"/>
              </a:spcBef>
              <a:buClr>
                <a:schemeClr val="dk1"/>
              </a:buClr>
              <a:buFont typeface="Playfair Display"/>
              <a:buNone/>
              <a:defRPr b="1" sz="15400">
                <a:solidFill>
                  <a:schemeClr val="dk1"/>
                </a:solidFill>
                <a:latin typeface="Playfair Display"/>
                <a:ea typeface="Playfair Display"/>
                <a:cs typeface="Playfair Display"/>
                <a:sym typeface="Playfair Display"/>
              </a:defRPr>
            </a:lvl8pPr>
            <a:lvl9pPr indent="0" lvl="8">
              <a:spcBef>
                <a:spcPts val="0"/>
              </a:spcBef>
              <a:buClr>
                <a:schemeClr val="dk1"/>
              </a:buClr>
              <a:buFont typeface="Playfair Display"/>
              <a:buNone/>
              <a:defRPr b="1" sz="15400">
                <a:solidFill>
                  <a:schemeClr val="dk1"/>
                </a:solidFill>
                <a:latin typeface="Playfair Display"/>
                <a:ea typeface="Playfair Display"/>
                <a:cs typeface="Playfair Display"/>
                <a:sym typeface="Playfair Display"/>
              </a:defRPr>
            </a:lvl9pPr>
          </a:lstStyle>
          <a:p/>
        </p:txBody>
      </p:sp>
      <p:sp>
        <p:nvSpPr>
          <p:cNvPr id="45" name="Shape 45"/>
          <p:cNvSpPr txBox="1"/>
          <p:nvPr>
            <p:ph idx="12" type="sldNum"/>
          </p:nvPr>
        </p:nvSpPr>
        <p:spPr>
          <a:xfrm>
            <a:off x="20013679" y="29374593"/>
            <a:ext cx="1296000" cy="2479498"/>
          </a:xfrm>
          <a:prstGeom prst="rect">
            <a:avLst/>
          </a:prstGeom>
          <a:noFill/>
          <a:ln>
            <a:noFill/>
          </a:ln>
        </p:spPr>
        <p:txBody>
          <a:bodyPr anchorCtr="0" anchor="ctr" bIns="335950" lIns="335950" rIns="335950" tIns="335950">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46" name="Shape 46"/>
        <p:cNvGrpSpPr/>
        <p:nvPr/>
      </p:nvGrpSpPr>
      <p:grpSpPr>
        <a:xfrm>
          <a:off x="0" y="0"/>
          <a:ext cx="0" cy="0"/>
          <a:chOff x="0" y="0"/>
          <a:chExt cx="0" cy="0"/>
        </a:xfrm>
      </p:grpSpPr>
      <p:sp>
        <p:nvSpPr>
          <p:cNvPr id="47" name="Shape 47"/>
          <p:cNvSpPr/>
          <p:nvPr/>
        </p:nvSpPr>
        <p:spPr>
          <a:xfrm>
            <a:off x="10800000" y="-628"/>
            <a:ext cx="10799998" cy="32400000"/>
          </a:xfrm>
          <a:prstGeom prst="rect">
            <a:avLst/>
          </a:prstGeom>
          <a:solidFill>
            <a:schemeClr val="dk1"/>
          </a:solidFill>
          <a:ln>
            <a:noFill/>
          </a:ln>
        </p:spPr>
        <p:txBody>
          <a:bodyPr anchorCtr="0" anchor="ctr" bIns="335950" lIns="335950" rIns="335950" tIns="335950">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cxnSp>
        <p:nvCxnSpPr>
          <p:cNvPr id="48" name="Shape 48"/>
          <p:cNvCxnSpPr/>
          <p:nvPr/>
        </p:nvCxnSpPr>
        <p:spPr>
          <a:xfrm>
            <a:off x="11881121" y="28318109"/>
            <a:ext cx="1106099" cy="0"/>
          </a:xfrm>
          <a:prstGeom prst="straightConnector1">
            <a:avLst/>
          </a:prstGeom>
          <a:noFill/>
          <a:ln cap="flat" cmpd="sng" w="19050">
            <a:solidFill>
              <a:schemeClr val="lt1"/>
            </a:solidFill>
            <a:prstDash val="solid"/>
            <a:round/>
            <a:headEnd len="med" w="med" type="none"/>
            <a:tailEnd len="med" w="med" type="none"/>
          </a:ln>
        </p:spPr>
      </p:cxnSp>
      <p:sp>
        <p:nvSpPr>
          <p:cNvPr id="49" name="Shape 49"/>
          <p:cNvSpPr txBox="1"/>
          <p:nvPr>
            <p:ph type="title"/>
          </p:nvPr>
        </p:nvSpPr>
        <p:spPr>
          <a:xfrm>
            <a:off x="627164" y="6832282"/>
            <a:ext cx="9555599" cy="10752900"/>
          </a:xfrm>
          <a:prstGeom prst="rect">
            <a:avLst/>
          </a:prstGeom>
          <a:noFill/>
          <a:ln>
            <a:noFill/>
          </a:ln>
        </p:spPr>
        <p:txBody>
          <a:bodyPr anchorCtr="0" anchor="b" bIns="91425" lIns="91425" rIns="91425" tIns="91425"/>
          <a:lstStyle>
            <a:lvl1pPr indent="0" lvl="0" marL="0" marR="0" rtl="0" algn="ctr">
              <a:lnSpc>
                <a:spcPct val="100000"/>
              </a:lnSpc>
              <a:spcBef>
                <a:spcPts val="0"/>
              </a:spcBef>
              <a:spcAft>
                <a:spcPts val="0"/>
              </a:spcAft>
              <a:buClr>
                <a:schemeClr val="dk1"/>
              </a:buClr>
              <a:buFont typeface="Playfair Display"/>
              <a:buNone/>
              <a:defRPr b="1" i="0" sz="15400" u="none" cap="none" strike="noStrike">
                <a:solidFill>
                  <a:schemeClr val="dk1"/>
                </a:solidFill>
                <a:latin typeface="Playfair Display"/>
                <a:ea typeface="Playfair Display"/>
                <a:cs typeface="Playfair Display"/>
                <a:sym typeface="Playfair Display"/>
              </a:defRPr>
            </a:lvl1pPr>
            <a:lvl2pPr indent="0" lvl="1" algn="ctr">
              <a:spcBef>
                <a:spcPts val="0"/>
              </a:spcBef>
              <a:buClr>
                <a:schemeClr val="dk1"/>
              </a:buClr>
              <a:buFont typeface="Playfair Display"/>
              <a:buNone/>
              <a:defRPr b="1" sz="15400">
                <a:solidFill>
                  <a:schemeClr val="dk1"/>
                </a:solidFill>
                <a:latin typeface="Playfair Display"/>
                <a:ea typeface="Playfair Display"/>
                <a:cs typeface="Playfair Display"/>
                <a:sym typeface="Playfair Display"/>
              </a:defRPr>
            </a:lvl2pPr>
            <a:lvl3pPr indent="0" lvl="2" algn="ctr">
              <a:spcBef>
                <a:spcPts val="0"/>
              </a:spcBef>
              <a:buClr>
                <a:schemeClr val="dk1"/>
              </a:buClr>
              <a:buFont typeface="Playfair Display"/>
              <a:buNone/>
              <a:defRPr b="1" sz="15400">
                <a:solidFill>
                  <a:schemeClr val="dk1"/>
                </a:solidFill>
                <a:latin typeface="Playfair Display"/>
                <a:ea typeface="Playfair Display"/>
                <a:cs typeface="Playfair Display"/>
                <a:sym typeface="Playfair Display"/>
              </a:defRPr>
            </a:lvl3pPr>
            <a:lvl4pPr indent="0" lvl="3" algn="ctr">
              <a:spcBef>
                <a:spcPts val="0"/>
              </a:spcBef>
              <a:buClr>
                <a:schemeClr val="dk1"/>
              </a:buClr>
              <a:buFont typeface="Playfair Display"/>
              <a:buNone/>
              <a:defRPr b="1" sz="15400">
                <a:solidFill>
                  <a:schemeClr val="dk1"/>
                </a:solidFill>
                <a:latin typeface="Playfair Display"/>
                <a:ea typeface="Playfair Display"/>
                <a:cs typeface="Playfair Display"/>
                <a:sym typeface="Playfair Display"/>
              </a:defRPr>
            </a:lvl4pPr>
            <a:lvl5pPr indent="0" lvl="4" algn="ctr">
              <a:spcBef>
                <a:spcPts val="0"/>
              </a:spcBef>
              <a:buClr>
                <a:schemeClr val="dk1"/>
              </a:buClr>
              <a:buFont typeface="Playfair Display"/>
              <a:buNone/>
              <a:defRPr b="1" sz="15400">
                <a:solidFill>
                  <a:schemeClr val="dk1"/>
                </a:solidFill>
                <a:latin typeface="Playfair Display"/>
                <a:ea typeface="Playfair Display"/>
                <a:cs typeface="Playfair Display"/>
                <a:sym typeface="Playfair Display"/>
              </a:defRPr>
            </a:lvl5pPr>
            <a:lvl6pPr indent="0" lvl="5" algn="ctr">
              <a:spcBef>
                <a:spcPts val="0"/>
              </a:spcBef>
              <a:buClr>
                <a:schemeClr val="dk1"/>
              </a:buClr>
              <a:buFont typeface="Playfair Display"/>
              <a:buNone/>
              <a:defRPr b="1" sz="15400">
                <a:solidFill>
                  <a:schemeClr val="dk1"/>
                </a:solidFill>
                <a:latin typeface="Playfair Display"/>
                <a:ea typeface="Playfair Display"/>
                <a:cs typeface="Playfair Display"/>
                <a:sym typeface="Playfair Display"/>
              </a:defRPr>
            </a:lvl6pPr>
            <a:lvl7pPr indent="0" lvl="6" algn="ctr">
              <a:spcBef>
                <a:spcPts val="0"/>
              </a:spcBef>
              <a:buClr>
                <a:schemeClr val="dk1"/>
              </a:buClr>
              <a:buFont typeface="Playfair Display"/>
              <a:buNone/>
              <a:defRPr b="1" sz="15400">
                <a:solidFill>
                  <a:schemeClr val="dk1"/>
                </a:solidFill>
                <a:latin typeface="Playfair Display"/>
                <a:ea typeface="Playfair Display"/>
                <a:cs typeface="Playfair Display"/>
                <a:sym typeface="Playfair Display"/>
              </a:defRPr>
            </a:lvl7pPr>
            <a:lvl8pPr indent="0" lvl="7" algn="ctr">
              <a:spcBef>
                <a:spcPts val="0"/>
              </a:spcBef>
              <a:buClr>
                <a:schemeClr val="dk1"/>
              </a:buClr>
              <a:buFont typeface="Playfair Display"/>
              <a:buNone/>
              <a:defRPr b="1" sz="15400">
                <a:solidFill>
                  <a:schemeClr val="dk1"/>
                </a:solidFill>
                <a:latin typeface="Playfair Display"/>
                <a:ea typeface="Playfair Display"/>
                <a:cs typeface="Playfair Display"/>
                <a:sym typeface="Playfair Display"/>
              </a:defRPr>
            </a:lvl8pPr>
            <a:lvl9pPr indent="0" lvl="8" algn="ctr">
              <a:spcBef>
                <a:spcPts val="0"/>
              </a:spcBef>
              <a:buClr>
                <a:schemeClr val="dk1"/>
              </a:buClr>
              <a:buFont typeface="Playfair Display"/>
              <a:buNone/>
              <a:defRPr b="1" sz="15400">
                <a:solidFill>
                  <a:schemeClr val="dk1"/>
                </a:solidFill>
                <a:latin typeface="Playfair Display"/>
                <a:ea typeface="Playfair Display"/>
                <a:cs typeface="Playfair Display"/>
                <a:sym typeface="Playfair Display"/>
              </a:defRPr>
            </a:lvl9pPr>
          </a:lstStyle>
          <a:p/>
        </p:txBody>
      </p:sp>
      <p:sp>
        <p:nvSpPr>
          <p:cNvPr id="50" name="Shape 50"/>
          <p:cNvSpPr txBox="1"/>
          <p:nvPr>
            <p:ph idx="1" type="subTitle"/>
          </p:nvPr>
        </p:nvSpPr>
        <p:spPr>
          <a:xfrm>
            <a:off x="627164" y="17922520"/>
            <a:ext cx="9555599" cy="8955599"/>
          </a:xfrm>
          <a:prstGeom prst="rect">
            <a:avLst/>
          </a:prstGeom>
          <a:noFill/>
          <a:ln>
            <a:noFill/>
          </a:ln>
        </p:spPr>
        <p:txBody>
          <a:bodyPr anchorCtr="0" anchor="t" bIns="91425" lIns="91425" rIns="91425" tIns="91425"/>
          <a:lstStyle>
            <a:lvl1pPr indent="0" lvl="0" marL="0" marR="0" rtl="0" algn="ctr">
              <a:lnSpc>
                <a:spcPct val="100000"/>
              </a:lnSpc>
              <a:spcBef>
                <a:spcPts val="0"/>
              </a:spcBef>
              <a:spcAft>
                <a:spcPts val="0"/>
              </a:spcAft>
              <a:buClr>
                <a:schemeClr val="accent6"/>
              </a:buClr>
              <a:buFont typeface="Lato"/>
              <a:buNone/>
              <a:defRPr b="0" i="0" sz="7700" u="none" cap="none" strike="noStrike">
                <a:solidFill>
                  <a:schemeClr val="accent6"/>
                </a:solidFill>
                <a:latin typeface="Lato"/>
                <a:ea typeface="Lato"/>
                <a:cs typeface="Lato"/>
                <a:sym typeface="Lato"/>
              </a:defRPr>
            </a:lvl1pPr>
            <a:lvl2pPr indent="0" lvl="1" marL="457200" marR="0" rtl="0" algn="ctr">
              <a:lnSpc>
                <a:spcPct val="100000"/>
              </a:lnSpc>
              <a:spcBef>
                <a:spcPts val="0"/>
              </a:spcBef>
              <a:spcAft>
                <a:spcPts val="0"/>
              </a:spcAft>
              <a:buClr>
                <a:schemeClr val="accent6"/>
              </a:buClr>
              <a:buFont typeface="Lato"/>
              <a:buNone/>
              <a:defRPr b="0" i="0" sz="7700" u="none" cap="none" strike="noStrike">
                <a:solidFill>
                  <a:schemeClr val="accent6"/>
                </a:solidFill>
                <a:latin typeface="Lato"/>
                <a:ea typeface="Lato"/>
                <a:cs typeface="Lato"/>
                <a:sym typeface="Lato"/>
              </a:defRPr>
            </a:lvl2pPr>
            <a:lvl3pPr indent="0" lvl="2" marL="914400" marR="0" rtl="0" algn="ctr">
              <a:lnSpc>
                <a:spcPct val="100000"/>
              </a:lnSpc>
              <a:spcBef>
                <a:spcPts val="0"/>
              </a:spcBef>
              <a:spcAft>
                <a:spcPts val="0"/>
              </a:spcAft>
              <a:buClr>
                <a:schemeClr val="accent6"/>
              </a:buClr>
              <a:buFont typeface="Lato"/>
              <a:buNone/>
              <a:defRPr b="0" i="0" sz="7700" u="none" cap="none" strike="noStrike">
                <a:solidFill>
                  <a:schemeClr val="accent6"/>
                </a:solidFill>
                <a:latin typeface="Lato"/>
                <a:ea typeface="Lato"/>
                <a:cs typeface="Lato"/>
                <a:sym typeface="Lato"/>
              </a:defRPr>
            </a:lvl3pPr>
            <a:lvl4pPr indent="0" lvl="3" marL="1371600" marR="0" rtl="0" algn="ctr">
              <a:lnSpc>
                <a:spcPct val="100000"/>
              </a:lnSpc>
              <a:spcBef>
                <a:spcPts val="0"/>
              </a:spcBef>
              <a:spcAft>
                <a:spcPts val="0"/>
              </a:spcAft>
              <a:buClr>
                <a:schemeClr val="accent6"/>
              </a:buClr>
              <a:buFont typeface="Lato"/>
              <a:buNone/>
              <a:defRPr b="0" i="0" sz="7700" u="none" cap="none" strike="noStrike">
                <a:solidFill>
                  <a:schemeClr val="accent6"/>
                </a:solidFill>
                <a:latin typeface="Lato"/>
                <a:ea typeface="Lato"/>
                <a:cs typeface="Lato"/>
                <a:sym typeface="Lato"/>
              </a:defRPr>
            </a:lvl4pPr>
            <a:lvl5pPr indent="0" lvl="4" marL="1828800" marR="0" rtl="0" algn="ctr">
              <a:lnSpc>
                <a:spcPct val="100000"/>
              </a:lnSpc>
              <a:spcBef>
                <a:spcPts val="0"/>
              </a:spcBef>
              <a:spcAft>
                <a:spcPts val="0"/>
              </a:spcAft>
              <a:buClr>
                <a:schemeClr val="accent6"/>
              </a:buClr>
              <a:buFont typeface="Lato"/>
              <a:buNone/>
              <a:defRPr b="0" i="0" sz="7700" u="none" cap="none" strike="noStrike">
                <a:solidFill>
                  <a:schemeClr val="accent6"/>
                </a:solidFill>
                <a:latin typeface="Lato"/>
                <a:ea typeface="Lato"/>
                <a:cs typeface="Lato"/>
                <a:sym typeface="Lato"/>
              </a:defRPr>
            </a:lvl5pPr>
            <a:lvl6pPr indent="0" lvl="5" marL="2286000" marR="0" rtl="0" algn="ctr">
              <a:lnSpc>
                <a:spcPct val="100000"/>
              </a:lnSpc>
              <a:spcBef>
                <a:spcPts val="0"/>
              </a:spcBef>
              <a:spcAft>
                <a:spcPts val="0"/>
              </a:spcAft>
              <a:buClr>
                <a:schemeClr val="accent6"/>
              </a:buClr>
              <a:buFont typeface="Lato"/>
              <a:buNone/>
              <a:defRPr b="0" i="0" sz="7700" u="none" cap="none" strike="noStrike">
                <a:solidFill>
                  <a:schemeClr val="accent6"/>
                </a:solidFill>
                <a:latin typeface="Lato"/>
                <a:ea typeface="Lato"/>
                <a:cs typeface="Lato"/>
                <a:sym typeface="Lato"/>
              </a:defRPr>
            </a:lvl6pPr>
            <a:lvl7pPr indent="0" lvl="6" marL="2743200" marR="0" rtl="0" algn="ctr">
              <a:lnSpc>
                <a:spcPct val="100000"/>
              </a:lnSpc>
              <a:spcBef>
                <a:spcPts val="0"/>
              </a:spcBef>
              <a:spcAft>
                <a:spcPts val="0"/>
              </a:spcAft>
              <a:buClr>
                <a:schemeClr val="accent6"/>
              </a:buClr>
              <a:buFont typeface="Lato"/>
              <a:buNone/>
              <a:defRPr b="0" i="0" sz="7700" u="none" cap="none" strike="noStrike">
                <a:solidFill>
                  <a:schemeClr val="accent6"/>
                </a:solidFill>
                <a:latin typeface="Lato"/>
                <a:ea typeface="Lato"/>
                <a:cs typeface="Lato"/>
                <a:sym typeface="Lato"/>
              </a:defRPr>
            </a:lvl7pPr>
            <a:lvl8pPr indent="0" lvl="7" marL="3200400" marR="0" rtl="0" algn="ctr">
              <a:lnSpc>
                <a:spcPct val="100000"/>
              </a:lnSpc>
              <a:spcBef>
                <a:spcPts val="0"/>
              </a:spcBef>
              <a:spcAft>
                <a:spcPts val="0"/>
              </a:spcAft>
              <a:buClr>
                <a:schemeClr val="accent6"/>
              </a:buClr>
              <a:buFont typeface="Lato"/>
              <a:buNone/>
              <a:defRPr b="0" i="0" sz="7700" u="none" cap="none" strike="noStrike">
                <a:solidFill>
                  <a:schemeClr val="accent6"/>
                </a:solidFill>
                <a:latin typeface="Lato"/>
                <a:ea typeface="Lato"/>
                <a:cs typeface="Lato"/>
                <a:sym typeface="Lato"/>
              </a:defRPr>
            </a:lvl8pPr>
            <a:lvl9pPr indent="0" lvl="8" marL="3657600" marR="0" rtl="0" algn="ctr">
              <a:lnSpc>
                <a:spcPct val="100000"/>
              </a:lnSpc>
              <a:spcBef>
                <a:spcPts val="0"/>
              </a:spcBef>
              <a:spcAft>
                <a:spcPts val="0"/>
              </a:spcAft>
              <a:buClr>
                <a:schemeClr val="accent6"/>
              </a:buClr>
              <a:buFont typeface="Lato"/>
              <a:buNone/>
              <a:defRPr b="0" i="0" sz="7700" u="none" cap="none" strike="noStrike">
                <a:solidFill>
                  <a:schemeClr val="accent6"/>
                </a:solidFill>
                <a:latin typeface="Lato"/>
                <a:ea typeface="Lato"/>
                <a:cs typeface="Lato"/>
                <a:sym typeface="Lato"/>
              </a:defRPr>
            </a:lvl9pPr>
          </a:lstStyle>
          <a:p/>
        </p:txBody>
      </p:sp>
      <p:sp>
        <p:nvSpPr>
          <p:cNvPr id="51" name="Shape 51"/>
          <p:cNvSpPr txBox="1"/>
          <p:nvPr>
            <p:ph idx="2" type="body"/>
          </p:nvPr>
        </p:nvSpPr>
        <p:spPr>
          <a:xfrm>
            <a:off x="11668110" y="4561889"/>
            <a:ext cx="9063900" cy="23276099"/>
          </a:xfrm>
          <a:prstGeom prst="rect">
            <a:avLst/>
          </a:prstGeom>
          <a:noFill/>
          <a:ln>
            <a:noFill/>
          </a:ln>
        </p:spPr>
        <p:txBody>
          <a:bodyPr anchorCtr="0" anchor="ctr" bIns="91425" lIns="91425" rIns="91425" tIns="91425"/>
          <a:lstStyle>
            <a:lvl1pPr indent="0" lvl="0" marL="0" marR="0" rtl="0" algn="l">
              <a:lnSpc>
                <a:spcPct val="115000"/>
              </a:lnSpc>
              <a:spcBef>
                <a:spcPts val="0"/>
              </a:spcBef>
              <a:spcAft>
                <a:spcPts val="5900"/>
              </a:spcAft>
              <a:buClr>
                <a:schemeClr val="accent1"/>
              </a:buClr>
              <a:buFont typeface="Lato"/>
              <a:buNone/>
              <a:defRPr b="0" i="0" sz="6600" u="none" cap="none" strike="noStrike">
                <a:solidFill>
                  <a:schemeClr val="accent1"/>
                </a:solidFill>
                <a:latin typeface="Lato"/>
                <a:ea typeface="Lato"/>
                <a:cs typeface="Lato"/>
                <a:sym typeface="Lato"/>
              </a:defRPr>
            </a:lvl1pPr>
            <a:lvl2pPr indent="0" lvl="1" marL="457200" marR="0" rtl="0" algn="l">
              <a:lnSpc>
                <a:spcPct val="115000"/>
              </a:lnSpc>
              <a:spcBef>
                <a:spcPts val="0"/>
              </a:spcBef>
              <a:spcAft>
                <a:spcPts val="5900"/>
              </a:spcAft>
              <a:buClr>
                <a:schemeClr val="accent1"/>
              </a:buClr>
              <a:buFont typeface="Lato"/>
              <a:buNone/>
              <a:defRPr b="0" i="0" sz="5100" u="none" cap="none" strike="noStrike">
                <a:solidFill>
                  <a:schemeClr val="accent1"/>
                </a:solidFill>
                <a:latin typeface="Lato"/>
                <a:ea typeface="Lato"/>
                <a:cs typeface="Lato"/>
                <a:sym typeface="Lato"/>
              </a:defRPr>
            </a:lvl2pPr>
            <a:lvl3pPr indent="0" lvl="2" marL="914400" marR="0" rtl="0" algn="l">
              <a:lnSpc>
                <a:spcPct val="115000"/>
              </a:lnSpc>
              <a:spcBef>
                <a:spcPts val="0"/>
              </a:spcBef>
              <a:spcAft>
                <a:spcPts val="5900"/>
              </a:spcAft>
              <a:buClr>
                <a:schemeClr val="accent1"/>
              </a:buClr>
              <a:buFont typeface="Lato"/>
              <a:buNone/>
              <a:defRPr b="0" i="0" sz="5100" u="none" cap="none" strike="noStrike">
                <a:solidFill>
                  <a:schemeClr val="accent1"/>
                </a:solidFill>
                <a:latin typeface="Lato"/>
                <a:ea typeface="Lato"/>
                <a:cs typeface="Lato"/>
                <a:sym typeface="Lato"/>
              </a:defRPr>
            </a:lvl3pPr>
            <a:lvl4pPr indent="0" lvl="3" marL="1371600" marR="0" rtl="0" algn="l">
              <a:lnSpc>
                <a:spcPct val="115000"/>
              </a:lnSpc>
              <a:spcBef>
                <a:spcPts val="0"/>
              </a:spcBef>
              <a:spcAft>
                <a:spcPts val="5900"/>
              </a:spcAft>
              <a:buClr>
                <a:schemeClr val="accent1"/>
              </a:buClr>
              <a:buFont typeface="Lato"/>
              <a:buNone/>
              <a:defRPr b="0" i="0" sz="5100" u="none" cap="none" strike="noStrike">
                <a:solidFill>
                  <a:schemeClr val="accent1"/>
                </a:solidFill>
                <a:latin typeface="Lato"/>
                <a:ea typeface="Lato"/>
                <a:cs typeface="Lato"/>
                <a:sym typeface="Lato"/>
              </a:defRPr>
            </a:lvl4pPr>
            <a:lvl5pPr indent="0" lvl="4" marL="1828800" marR="0" rtl="0" algn="l">
              <a:lnSpc>
                <a:spcPct val="115000"/>
              </a:lnSpc>
              <a:spcBef>
                <a:spcPts val="0"/>
              </a:spcBef>
              <a:spcAft>
                <a:spcPts val="5900"/>
              </a:spcAft>
              <a:buClr>
                <a:schemeClr val="accent1"/>
              </a:buClr>
              <a:buFont typeface="Lato"/>
              <a:buNone/>
              <a:defRPr b="0" i="0" sz="5100" u="none" cap="none" strike="noStrike">
                <a:solidFill>
                  <a:schemeClr val="accent1"/>
                </a:solidFill>
                <a:latin typeface="Lato"/>
                <a:ea typeface="Lato"/>
                <a:cs typeface="Lato"/>
                <a:sym typeface="Lato"/>
              </a:defRPr>
            </a:lvl5pPr>
            <a:lvl6pPr indent="0" lvl="5" marL="2286000" marR="0" rtl="0" algn="l">
              <a:lnSpc>
                <a:spcPct val="115000"/>
              </a:lnSpc>
              <a:spcBef>
                <a:spcPts val="0"/>
              </a:spcBef>
              <a:spcAft>
                <a:spcPts val="5900"/>
              </a:spcAft>
              <a:buClr>
                <a:schemeClr val="accent1"/>
              </a:buClr>
              <a:buFont typeface="Lato"/>
              <a:buNone/>
              <a:defRPr b="0" i="0" sz="5100" u="none" cap="none" strike="noStrike">
                <a:solidFill>
                  <a:schemeClr val="accent1"/>
                </a:solidFill>
                <a:latin typeface="Lato"/>
                <a:ea typeface="Lato"/>
                <a:cs typeface="Lato"/>
                <a:sym typeface="Lato"/>
              </a:defRPr>
            </a:lvl6pPr>
            <a:lvl7pPr indent="0" lvl="6" marL="2743200" marR="0" rtl="0" algn="l">
              <a:lnSpc>
                <a:spcPct val="115000"/>
              </a:lnSpc>
              <a:spcBef>
                <a:spcPts val="0"/>
              </a:spcBef>
              <a:spcAft>
                <a:spcPts val="5900"/>
              </a:spcAft>
              <a:buClr>
                <a:schemeClr val="accent1"/>
              </a:buClr>
              <a:buFont typeface="Lato"/>
              <a:buNone/>
              <a:defRPr b="0" i="0" sz="5100" u="none" cap="none" strike="noStrike">
                <a:solidFill>
                  <a:schemeClr val="accent1"/>
                </a:solidFill>
                <a:latin typeface="Lato"/>
                <a:ea typeface="Lato"/>
                <a:cs typeface="Lato"/>
                <a:sym typeface="Lato"/>
              </a:defRPr>
            </a:lvl7pPr>
            <a:lvl8pPr indent="0" lvl="7" marL="3200400" marR="0" rtl="0" algn="l">
              <a:lnSpc>
                <a:spcPct val="115000"/>
              </a:lnSpc>
              <a:spcBef>
                <a:spcPts val="0"/>
              </a:spcBef>
              <a:spcAft>
                <a:spcPts val="5900"/>
              </a:spcAft>
              <a:buClr>
                <a:schemeClr val="accent1"/>
              </a:buClr>
              <a:buFont typeface="Lato"/>
              <a:buNone/>
              <a:defRPr b="0" i="0" sz="5100" u="none" cap="none" strike="noStrike">
                <a:solidFill>
                  <a:schemeClr val="accent1"/>
                </a:solidFill>
                <a:latin typeface="Lato"/>
                <a:ea typeface="Lato"/>
                <a:cs typeface="Lato"/>
                <a:sym typeface="Lato"/>
              </a:defRPr>
            </a:lvl8pPr>
            <a:lvl9pPr indent="0" lvl="8" marL="3657600" marR="0" rtl="0" algn="l">
              <a:lnSpc>
                <a:spcPct val="115000"/>
              </a:lnSpc>
              <a:spcBef>
                <a:spcPts val="0"/>
              </a:spcBef>
              <a:spcAft>
                <a:spcPts val="5900"/>
              </a:spcAft>
              <a:buClr>
                <a:schemeClr val="accent1"/>
              </a:buClr>
              <a:buFont typeface="Lato"/>
              <a:buNone/>
              <a:defRPr b="0" i="0" sz="5100" u="none" cap="none" strike="noStrike">
                <a:solidFill>
                  <a:schemeClr val="accent1"/>
                </a:solidFill>
                <a:latin typeface="Lato"/>
                <a:ea typeface="Lato"/>
                <a:cs typeface="Lato"/>
                <a:sym typeface="Lato"/>
              </a:defRPr>
            </a:lvl9pPr>
          </a:lstStyle>
          <a:p/>
        </p:txBody>
      </p:sp>
      <p:sp>
        <p:nvSpPr>
          <p:cNvPr id="52" name="Shape 52"/>
          <p:cNvSpPr txBox="1"/>
          <p:nvPr>
            <p:ph idx="12" type="sldNum"/>
          </p:nvPr>
        </p:nvSpPr>
        <p:spPr>
          <a:xfrm>
            <a:off x="20013679" y="29374593"/>
            <a:ext cx="1296000" cy="2479498"/>
          </a:xfrm>
          <a:prstGeom prst="rect">
            <a:avLst/>
          </a:prstGeom>
          <a:noFill/>
          <a:ln>
            <a:noFill/>
          </a:ln>
        </p:spPr>
        <p:txBody>
          <a:bodyPr anchorCtr="0" anchor="ctr" bIns="335950" lIns="335950" rIns="335950" tIns="335950">
            <a:noAutofit/>
          </a:bodyPr>
          <a:lstStyle/>
          <a:p>
            <a:pPr indent="0" lvl="0" marL="0" marR="0" rtl="0" algn="l">
              <a:lnSpc>
                <a:spcPct val="100000"/>
              </a:lnSpc>
              <a:spcBef>
                <a:spcPts val="0"/>
              </a:spcBef>
              <a:spcAft>
                <a:spcPts val="0"/>
              </a:spcAft>
              <a:buClr>
                <a:schemeClr val="lt1"/>
              </a:buClr>
              <a:buSzPct val="25000"/>
              <a:buFont typeface="Arial"/>
              <a:buNone/>
            </a:pPr>
            <a:fld id="{00000000-1234-1234-1234-123412341234}" type="slidenum">
              <a:rPr b="0" i="0" lang="en" sz="1400" u="none" cap="none" strike="noStrike">
                <a:solidFill>
                  <a:schemeClr val="lt1"/>
                </a:solidFill>
                <a:latin typeface="Arial"/>
                <a:ea typeface="Arial"/>
                <a:cs typeface="Arial"/>
                <a:sym typeface="Aria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53" name="Shape 53"/>
        <p:cNvGrpSpPr/>
        <p:nvPr/>
      </p:nvGrpSpPr>
      <p:grpSpPr>
        <a:xfrm>
          <a:off x="0" y="0"/>
          <a:ext cx="0" cy="0"/>
          <a:chOff x="0" y="0"/>
          <a:chExt cx="0" cy="0"/>
        </a:xfrm>
      </p:grpSpPr>
      <p:sp>
        <p:nvSpPr>
          <p:cNvPr id="54" name="Shape 54"/>
          <p:cNvSpPr txBox="1"/>
          <p:nvPr>
            <p:ph idx="1" type="body"/>
          </p:nvPr>
        </p:nvSpPr>
        <p:spPr>
          <a:xfrm>
            <a:off x="754724" y="26649290"/>
            <a:ext cx="14170499" cy="3771900"/>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chemeClr val="dk1"/>
              </a:buClr>
              <a:buFont typeface="Lato"/>
              <a:buNone/>
              <a:defRPr b="0" i="0" sz="6600" u="none" cap="none" strike="noStrike">
                <a:solidFill>
                  <a:schemeClr val="dk1"/>
                </a:solidFill>
                <a:latin typeface="Lato"/>
                <a:ea typeface="Lato"/>
                <a:cs typeface="Lato"/>
                <a:sym typeface="Lato"/>
              </a:defRPr>
            </a:lvl1pPr>
            <a:lvl2pPr indent="0" lvl="1" marL="457200" marR="0" rtl="0" algn="l">
              <a:lnSpc>
                <a:spcPct val="115000"/>
              </a:lnSpc>
              <a:spcBef>
                <a:spcPts val="0"/>
              </a:spcBef>
              <a:spcAft>
                <a:spcPts val="5900"/>
              </a:spcAft>
              <a:buClr>
                <a:schemeClr val="dk1"/>
              </a:buClr>
              <a:buFont typeface="Lato"/>
              <a:buNone/>
              <a:defRPr b="0" i="0" sz="5100" u="none" cap="none" strike="noStrike">
                <a:solidFill>
                  <a:schemeClr val="dk1"/>
                </a:solidFill>
                <a:latin typeface="Lato"/>
                <a:ea typeface="Lato"/>
                <a:cs typeface="Lato"/>
                <a:sym typeface="Lato"/>
              </a:defRPr>
            </a:lvl2pPr>
            <a:lvl3pPr indent="0" lvl="2" marL="914400" marR="0" rtl="0" algn="l">
              <a:lnSpc>
                <a:spcPct val="115000"/>
              </a:lnSpc>
              <a:spcBef>
                <a:spcPts val="0"/>
              </a:spcBef>
              <a:spcAft>
                <a:spcPts val="5900"/>
              </a:spcAft>
              <a:buClr>
                <a:schemeClr val="dk1"/>
              </a:buClr>
              <a:buFont typeface="Lato"/>
              <a:buNone/>
              <a:defRPr b="0" i="0" sz="5100" u="none" cap="none" strike="noStrike">
                <a:solidFill>
                  <a:schemeClr val="dk1"/>
                </a:solidFill>
                <a:latin typeface="Lato"/>
                <a:ea typeface="Lato"/>
                <a:cs typeface="Lato"/>
                <a:sym typeface="Lato"/>
              </a:defRPr>
            </a:lvl3pPr>
            <a:lvl4pPr indent="0" lvl="3" marL="1371600" marR="0" rtl="0" algn="l">
              <a:lnSpc>
                <a:spcPct val="115000"/>
              </a:lnSpc>
              <a:spcBef>
                <a:spcPts val="0"/>
              </a:spcBef>
              <a:spcAft>
                <a:spcPts val="5900"/>
              </a:spcAft>
              <a:buClr>
                <a:schemeClr val="dk1"/>
              </a:buClr>
              <a:buFont typeface="Lato"/>
              <a:buNone/>
              <a:defRPr b="0" i="0" sz="5100" u="none" cap="none" strike="noStrike">
                <a:solidFill>
                  <a:schemeClr val="dk1"/>
                </a:solidFill>
                <a:latin typeface="Lato"/>
                <a:ea typeface="Lato"/>
                <a:cs typeface="Lato"/>
                <a:sym typeface="Lato"/>
              </a:defRPr>
            </a:lvl4pPr>
            <a:lvl5pPr indent="0" lvl="4" marL="1828800" marR="0" rtl="0" algn="l">
              <a:lnSpc>
                <a:spcPct val="115000"/>
              </a:lnSpc>
              <a:spcBef>
                <a:spcPts val="0"/>
              </a:spcBef>
              <a:spcAft>
                <a:spcPts val="5900"/>
              </a:spcAft>
              <a:buClr>
                <a:schemeClr val="dk1"/>
              </a:buClr>
              <a:buFont typeface="Lato"/>
              <a:buNone/>
              <a:defRPr b="0" i="0" sz="5100" u="none" cap="none" strike="noStrike">
                <a:solidFill>
                  <a:schemeClr val="dk1"/>
                </a:solidFill>
                <a:latin typeface="Lato"/>
                <a:ea typeface="Lato"/>
                <a:cs typeface="Lato"/>
                <a:sym typeface="Lato"/>
              </a:defRPr>
            </a:lvl5pPr>
            <a:lvl6pPr indent="0" lvl="5" marL="2286000" marR="0" rtl="0" algn="l">
              <a:lnSpc>
                <a:spcPct val="115000"/>
              </a:lnSpc>
              <a:spcBef>
                <a:spcPts val="0"/>
              </a:spcBef>
              <a:spcAft>
                <a:spcPts val="5900"/>
              </a:spcAft>
              <a:buClr>
                <a:schemeClr val="dk1"/>
              </a:buClr>
              <a:buFont typeface="Lato"/>
              <a:buNone/>
              <a:defRPr b="0" i="0" sz="5100" u="none" cap="none" strike="noStrike">
                <a:solidFill>
                  <a:schemeClr val="dk1"/>
                </a:solidFill>
                <a:latin typeface="Lato"/>
                <a:ea typeface="Lato"/>
                <a:cs typeface="Lato"/>
                <a:sym typeface="Lato"/>
              </a:defRPr>
            </a:lvl6pPr>
            <a:lvl7pPr indent="0" lvl="6" marL="2743200" marR="0" rtl="0" algn="l">
              <a:lnSpc>
                <a:spcPct val="115000"/>
              </a:lnSpc>
              <a:spcBef>
                <a:spcPts val="0"/>
              </a:spcBef>
              <a:spcAft>
                <a:spcPts val="5900"/>
              </a:spcAft>
              <a:buClr>
                <a:schemeClr val="dk1"/>
              </a:buClr>
              <a:buFont typeface="Lato"/>
              <a:buNone/>
              <a:defRPr b="0" i="0" sz="5100" u="none" cap="none" strike="noStrike">
                <a:solidFill>
                  <a:schemeClr val="dk1"/>
                </a:solidFill>
                <a:latin typeface="Lato"/>
                <a:ea typeface="Lato"/>
                <a:cs typeface="Lato"/>
                <a:sym typeface="Lato"/>
              </a:defRPr>
            </a:lvl7pPr>
            <a:lvl8pPr indent="0" lvl="7" marL="3200400" marR="0" rtl="0" algn="l">
              <a:lnSpc>
                <a:spcPct val="115000"/>
              </a:lnSpc>
              <a:spcBef>
                <a:spcPts val="0"/>
              </a:spcBef>
              <a:spcAft>
                <a:spcPts val="5900"/>
              </a:spcAft>
              <a:buClr>
                <a:schemeClr val="dk1"/>
              </a:buClr>
              <a:buFont typeface="Lato"/>
              <a:buNone/>
              <a:defRPr b="0" i="0" sz="5100" u="none" cap="none" strike="noStrike">
                <a:solidFill>
                  <a:schemeClr val="dk1"/>
                </a:solidFill>
                <a:latin typeface="Lato"/>
                <a:ea typeface="Lato"/>
                <a:cs typeface="Lato"/>
                <a:sym typeface="Lato"/>
              </a:defRPr>
            </a:lvl8pPr>
            <a:lvl9pPr indent="0" lvl="8" marL="3657600" marR="0" rtl="0" algn="l">
              <a:lnSpc>
                <a:spcPct val="115000"/>
              </a:lnSpc>
              <a:spcBef>
                <a:spcPts val="0"/>
              </a:spcBef>
              <a:spcAft>
                <a:spcPts val="5900"/>
              </a:spcAft>
              <a:buClr>
                <a:schemeClr val="dk1"/>
              </a:buClr>
              <a:buFont typeface="Lato"/>
              <a:buNone/>
              <a:defRPr b="0" i="0" sz="5100" u="none" cap="none" strike="noStrike">
                <a:solidFill>
                  <a:schemeClr val="dk1"/>
                </a:solidFill>
                <a:latin typeface="Lato"/>
                <a:ea typeface="Lato"/>
                <a:cs typeface="Lato"/>
                <a:sym typeface="Lato"/>
              </a:defRPr>
            </a:lvl9pPr>
          </a:lstStyle>
          <a:p/>
        </p:txBody>
      </p:sp>
      <p:sp>
        <p:nvSpPr>
          <p:cNvPr id="55" name="Shape 55"/>
          <p:cNvSpPr txBox="1"/>
          <p:nvPr>
            <p:ph idx="12" type="sldNum"/>
          </p:nvPr>
        </p:nvSpPr>
        <p:spPr>
          <a:xfrm>
            <a:off x="20013679" y="29374593"/>
            <a:ext cx="1296000" cy="2479498"/>
          </a:xfrm>
          <a:prstGeom prst="rect">
            <a:avLst/>
          </a:prstGeom>
          <a:noFill/>
          <a:ln>
            <a:noFill/>
          </a:ln>
        </p:spPr>
        <p:txBody>
          <a:bodyPr anchorCtr="0" anchor="ctr" bIns="335950" lIns="335950" rIns="335950" tIns="335950">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736299" y="2347874"/>
            <a:ext cx="20127299" cy="40629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chemeClr val="dk1"/>
              </a:buClr>
              <a:buFont typeface="Playfair Display"/>
              <a:buNone/>
              <a:defRPr b="1" i="0" sz="11800" u="none" cap="none" strike="noStrike">
                <a:solidFill>
                  <a:schemeClr val="dk1"/>
                </a:solidFill>
                <a:latin typeface="Playfair Display"/>
                <a:ea typeface="Playfair Display"/>
                <a:cs typeface="Playfair Display"/>
                <a:sym typeface="Playfair Display"/>
              </a:defRPr>
            </a:lvl1pPr>
            <a:lvl2pPr indent="0" lvl="1">
              <a:spcBef>
                <a:spcPts val="0"/>
              </a:spcBef>
              <a:buClr>
                <a:schemeClr val="dk1"/>
              </a:buClr>
              <a:buFont typeface="Playfair Display"/>
              <a:buNone/>
              <a:defRPr b="1" sz="11800">
                <a:solidFill>
                  <a:schemeClr val="dk1"/>
                </a:solidFill>
                <a:latin typeface="Playfair Display"/>
                <a:ea typeface="Playfair Display"/>
                <a:cs typeface="Playfair Display"/>
                <a:sym typeface="Playfair Display"/>
              </a:defRPr>
            </a:lvl2pPr>
            <a:lvl3pPr indent="0" lvl="2">
              <a:spcBef>
                <a:spcPts val="0"/>
              </a:spcBef>
              <a:buClr>
                <a:schemeClr val="dk1"/>
              </a:buClr>
              <a:buFont typeface="Playfair Display"/>
              <a:buNone/>
              <a:defRPr b="1" sz="11800">
                <a:solidFill>
                  <a:schemeClr val="dk1"/>
                </a:solidFill>
                <a:latin typeface="Playfair Display"/>
                <a:ea typeface="Playfair Display"/>
                <a:cs typeface="Playfair Display"/>
                <a:sym typeface="Playfair Display"/>
              </a:defRPr>
            </a:lvl3pPr>
            <a:lvl4pPr indent="0" lvl="3">
              <a:spcBef>
                <a:spcPts val="0"/>
              </a:spcBef>
              <a:buClr>
                <a:schemeClr val="dk1"/>
              </a:buClr>
              <a:buFont typeface="Playfair Display"/>
              <a:buNone/>
              <a:defRPr b="1" sz="11800">
                <a:solidFill>
                  <a:schemeClr val="dk1"/>
                </a:solidFill>
                <a:latin typeface="Playfair Display"/>
                <a:ea typeface="Playfair Display"/>
                <a:cs typeface="Playfair Display"/>
                <a:sym typeface="Playfair Display"/>
              </a:defRPr>
            </a:lvl4pPr>
            <a:lvl5pPr indent="0" lvl="4">
              <a:spcBef>
                <a:spcPts val="0"/>
              </a:spcBef>
              <a:buClr>
                <a:schemeClr val="dk1"/>
              </a:buClr>
              <a:buFont typeface="Playfair Display"/>
              <a:buNone/>
              <a:defRPr b="1" sz="11800">
                <a:solidFill>
                  <a:schemeClr val="dk1"/>
                </a:solidFill>
                <a:latin typeface="Playfair Display"/>
                <a:ea typeface="Playfair Display"/>
                <a:cs typeface="Playfair Display"/>
                <a:sym typeface="Playfair Display"/>
              </a:defRPr>
            </a:lvl5pPr>
            <a:lvl6pPr indent="0" lvl="5">
              <a:spcBef>
                <a:spcPts val="0"/>
              </a:spcBef>
              <a:buClr>
                <a:schemeClr val="dk1"/>
              </a:buClr>
              <a:buFont typeface="Playfair Display"/>
              <a:buNone/>
              <a:defRPr b="1" sz="11800">
                <a:solidFill>
                  <a:schemeClr val="dk1"/>
                </a:solidFill>
                <a:latin typeface="Playfair Display"/>
                <a:ea typeface="Playfair Display"/>
                <a:cs typeface="Playfair Display"/>
                <a:sym typeface="Playfair Display"/>
              </a:defRPr>
            </a:lvl6pPr>
            <a:lvl7pPr indent="0" lvl="6">
              <a:spcBef>
                <a:spcPts val="0"/>
              </a:spcBef>
              <a:buClr>
                <a:schemeClr val="dk1"/>
              </a:buClr>
              <a:buFont typeface="Playfair Display"/>
              <a:buNone/>
              <a:defRPr b="1" sz="11800">
                <a:solidFill>
                  <a:schemeClr val="dk1"/>
                </a:solidFill>
                <a:latin typeface="Playfair Display"/>
                <a:ea typeface="Playfair Display"/>
                <a:cs typeface="Playfair Display"/>
                <a:sym typeface="Playfair Display"/>
              </a:defRPr>
            </a:lvl7pPr>
            <a:lvl8pPr indent="0" lvl="7">
              <a:spcBef>
                <a:spcPts val="0"/>
              </a:spcBef>
              <a:buClr>
                <a:schemeClr val="dk1"/>
              </a:buClr>
              <a:buFont typeface="Playfair Display"/>
              <a:buNone/>
              <a:defRPr b="1" sz="11800">
                <a:solidFill>
                  <a:schemeClr val="dk1"/>
                </a:solidFill>
                <a:latin typeface="Playfair Display"/>
                <a:ea typeface="Playfair Display"/>
                <a:cs typeface="Playfair Display"/>
                <a:sym typeface="Playfair Display"/>
              </a:defRPr>
            </a:lvl8pPr>
            <a:lvl9pPr indent="0" lvl="8">
              <a:spcBef>
                <a:spcPts val="0"/>
              </a:spcBef>
              <a:buClr>
                <a:schemeClr val="dk1"/>
              </a:buClr>
              <a:buFont typeface="Playfair Display"/>
              <a:buNone/>
              <a:defRPr b="1" sz="11800">
                <a:solidFill>
                  <a:schemeClr val="dk1"/>
                </a:solidFill>
                <a:latin typeface="Playfair Display"/>
                <a:ea typeface="Playfair Display"/>
                <a:cs typeface="Playfair Display"/>
                <a:sym typeface="Playfair Display"/>
              </a:defRPr>
            </a:lvl9pPr>
          </a:lstStyle>
          <a:p/>
        </p:txBody>
      </p:sp>
      <p:sp>
        <p:nvSpPr>
          <p:cNvPr id="7" name="Shape 7"/>
          <p:cNvSpPr txBox="1"/>
          <p:nvPr>
            <p:ph idx="1" type="body"/>
          </p:nvPr>
        </p:nvSpPr>
        <p:spPr>
          <a:xfrm>
            <a:off x="736299" y="8931022"/>
            <a:ext cx="20127299" cy="19848299"/>
          </a:xfrm>
          <a:prstGeom prst="rect">
            <a:avLst/>
          </a:prstGeom>
          <a:noFill/>
          <a:ln>
            <a:noFill/>
          </a:ln>
        </p:spPr>
        <p:txBody>
          <a:bodyPr anchorCtr="0" anchor="t" bIns="91425" lIns="91425" rIns="91425" tIns="91425"/>
          <a:lstStyle>
            <a:lvl1pPr indent="0" lvl="0" marL="0" marR="0" rtl="0" algn="l">
              <a:lnSpc>
                <a:spcPct val="115000"/>
              </a:lnSpc>
              <a:spcBef>
                <a:spcPts val="0"/>
              </a:spcBef>
              <a:spcAft>
                <a:spcPts val="5900"/>
              </a:spcAft>
              <a:buClr>
                <a:schemeClr val="dk1"/>
              </a:buClr>
              <a:buFont typeface="Lato"/>
              <a:buNone/>
              <a:defRPr b="0" i="0" sz="6600" u="none" cap="none" strike="noStrike">
                <a:solidFill>
                  <a:schemeClr val="dk1"/>
                </a:solidFill>
                <a:latin typeface="Lato"/>
                <a:ea typeface="Lato"/>
                <a:cs typeface="Lato"/>
                <a:sym typeface="Lato"/>
              </a:defRPr>
            </a:lvl1pPr>
            <a:lvl2pPr indent="0" lvl="1" marL="457200" marR="0" rtl="0" algn="l">
              <a:lnSpc>
                <a:spcPct val="115000"/>
              </a:lnSpc>
              <a:spcBef>
                <a:spcPts val="0"/>
              </a:spcBef>
              <a:spcAft>
                <a:spcPts val="5900"/>
              </a:spcAft>
              <a:buClr>
                <a:schemeClr val="dk1"/>
              </a:buClr>
              <a:buFont typeface="Lato"/>
              <a:buNone/>
              <a:defRPr b="0" i="0" sz="5100" u="none" cap="none" strike="noStrike">
                <a:solidFill>
                  <a:schemeClr val="dk1"/>
                </a:solidFill>
                <a:latin typeface="Lato"/>
                <a:ea typeface="Lato"/>
                <a:cs typeface="Lato"/>
                <a:sym typeface="Lato"/>
              </a:defRPr>
            </a:lvl2pPr>
            <a:lvl3pPr indent="0" lvl="2" marL="914400" marR="0" rtl="0" algn="l">
              <a:lnSpc>
                <a:spcPct val="115000"/>
              </a:lnSpc>
              <a:spcBef>
                <a:spcPts val="0"/>
              </a:spcBef>
              <a:spcAft>
                <a:spcPts val="5900"/>
              </a:spcAft>
              <a:buClr>
                <a:schemeClr val="dk1"/>
              </a:buClr>
              <a:buFont typeface="Lato"/>
              <a:buNone/>
              <a:defRPr b="0" i="0" sz="5100" u="none" cap="none" strike="noStrike">
                <a:solidFill>
                  <a:schemeClr val="dk1"/>
                </a:solidFill>
                <a:latin typeface="Lato"/>
                <a:ea typeface="Lato"/>
                <a:cs typeface="Lato"/>
                <a:sym typeface="Lato"/>
              </a:defRPr>
            </a:lvl3pPr>
            <a:lvl4pPr indent="0" lvl="3" marL="1371600" marR="0" rtl="0" algn="l">
              <a:lnSpc>
                <a:spcPct val="115000"/>
              </a:lnSpc>
              <a:spcBef>
                <a:spcPts val="0"/>
              </a:spcBef>
              <a:spcAft>
                <a:spcPts val="5900"/>
              </a:spcAft>
              <a:buClr>
                <a:schemeClr val="dk1"/>
              </a:buClr>
              <a:buFont typeface="Lato"/>
              <a:buNone/>
              <a:defRPr b="0" i="0" sz="5100" u="none" cap="none" strike="noStrike">
                <a:solidFill>
                  <a:schemeClr val="dk1"/>
                </a:solidFill>
                <a:latin typeface="Lato"/>
                <a:ea typeface="Lato"/>
                <a:cs typeface="Lato"/>
                <a:sym typeface="Lato"/>
              </a:defRPr>
            </a:lvl4pPr>
            <a:lvl5pPr indent="0" lvl="4" marL="1828800" marR="0" rtl="0" algn="l">
              <a:lnSpc>
                <a:spcPct val="115000"/>
              </a:lnSpc>
              <a:spcBef>
                <a:spcPts val="0"/>
              </a:spcBef>
              <a:spcAft>
                <a:spcPts val="5900"/>
              </a:spcAft>
              <a:buClr>
                <a:schemeClr val="dk1"/>
              </a:buClr>
              <a:buFont typeface="Lato"/>
              <a:buNone/>
              <a:defRPr b="0" i="0" sz="5100" u="none" cap="none" strike="noStrike">
                <a:solidFill>
                  <a:schemeClr val="dk1"/>
                </a:solidFill>
                <a:latin typeface="Lato"/>
                <a:ea typeface="Lato"/>
                <a:cs typeface="Lato"/>
                <a:sym typeface="Lato"/>
              </a:defRPr>
            </a:lvl5pPr>
            <a:lvl6pPr indent="0" lvl="5" marL="2286000" marR="0" rtl="0" algn="l">
              <a:lnSpc>
                <a:spcPct val="115000"/>
              </a:lnSpc>
              <a:spcBef>
                <a:spcPts val="0"/>
              </a:spcBef>
              <a:spcAft>
                <a:spcPts val="5900"/>
              </a:spcAft>
              <a:buClr>
                <a:schemeClr val="dk1"/>
              </a:buClr>
              <a:buFont typeface="Lato"/>
              <a:buNone/>
              <a:defRPr b="0" i="0" sz="5100" u="none" cap="none" strike="noStrike">
                <a:solidFill>
                  <a:schemeClr val="dk1"/>
                </a:solidFill>
                <a:latin typeface="Lato"/>
                <a:ea typeface="Lato"/>
                <a:cs typeface="Lato"/>
                <a:sym typeface="Lato"/>
              </a:defRPr>
            </a:lvl6pPr>
            <a:lvl7pPr indent="0" lvl="6" marL="2743200" marR="0" rtl="0" algn="l">
              <a:lnSpc>
                <a:spcPct val="115000"/>
              </a:lnSpc>
              <a:spcBef>
                <a:spcPts val="0"/>
              </a:spcBef>
              <a:spcAft>
                <a:spcPts val="5900"/>
              </a:spcAft>
              <a:buClr>
                <a:schemeClr val="dk1"/>
              </a:buClr>
              <a:buFont typeface="Lato"/>
              <a:buNone/>
              <a:defRPr b="0" i="0" sz="5100" u="none" cap="none" strike="noStrike">
                <a:solidFill>
                  <a:schemeClr val="dk1"/>
                </a:solidFill>
                <a:latin typeface="Lato"/>
                <a:ea typeface="Lato"/>
                <a:cs typeface="Lato"/>
                <a:sym typeface="Lato"/>
              </a:defRPr>
            </a:lvl7pPr>
            <a:lvl8pPr indent="0" lvl="7" marL="3200400" marR="0" rtl="0" algn="l">
              <a:lnSpc>
                <a:spcPct val="115000"/>
              </a:lnSpc>
              <a:spcBef>
                <a:spcPts val="0"/>
              </a:spcBef>
              <a:spcAft>
                <a:spcPts val="5900"/>
              </a:spcAft>
              <a:buClr>
                <a:schemeClr val="dk1"/>
              </a:buClr>
              <a:buFont typeface="Lato"/>
              <a:buNone/>
              <a:defRPr b="0" i="0" sz="5100" u="none" cap="none" strike="noStrike">
                <a:solidFill>
                  <a:schemeClr val="dk1"/>
                </a:solidFill>
                <a:latin typeface="Lato"/>
                <a:ea typeface="Lato"/>
                <a:cs typeface="Lato"/>
                <a:sym typeface="Lato"/>
              </a:defRPr>
            </a:lvl8pPr>
            <a:lvl9pPr indent="0" lvl="8" marL="3657600" marR="0" rtl="0" algn="l">
              <a:lnSpc>
                <a:spcPct val="115000"/>
              </a:lnSpc>
              <a:spcBef>
                <a:spcPts val="0"/>
              </a:spcBef>
              <a:spcAft>
                <a:spcPts val="5900"/>
              </a:spcAft>
              <a:buClr>
                <a:schemeClr val="dk1"/>
              </a:buClr>
              <a:buFont typeface="Lato"/>
              <a:buNone/>
              <a:defRPr b="0" i="0" sz="5100" u="none" cap="none" strike="noStrike">
                <a:solidFill>
                  <a:schemeClr val="dk1"/>
                </a:solidFill>
                <a:latin typeface="Lato"/>
                <a:ea typeface="Lato"/>
                <a:cs typeface="Lato"/>
                <a:sym typeface="Lato"/>
              </a:defRPr>
            </a:lvl9pPr>
          </a:lstStyle>
          <a:p/>
        </p:txBody>
      </p:sp>
      <p:sp>
        <p:nvSpPr>
          <p:cNvPr id="8" name="Shape 8"/>
          <p:cNvSpPr txBox="1"/>
          <p:nvPr>
            <p:ph idx="12" type="sldNum"/>
          </p:nvPr>
        </p:nvSpPr>
        <p:spPr>
          <a:xfrm>
            <a:off x="20013679" y="29374593"/>
            <a:ext cx="1296000" cy="2479498"/>
          </a:xfrm>
          <a:prstGeom prst="rect">
            <a:avLst/>
          </a:prstGeom>
          <a:noFill/>
          <a:ln>
            <a:noFill/>
          </a:ln>
        </p:spPr>
        <p:txBody>
          <a:bodyPr anchorCtr="0" anchor="ctr" bIns="335950" lIns="335950" rIns="335950" tIns="335950">
            <a:noAutofit/>
          </a:bodyPr>
          <a:lstStyle/>
          <a:p>
            <a:pPr indent="0" lvl="0" marL="0" marR="0" rtl="0" algn="r">
              <a:lnSpc>
                <a:spcPct val="100000"/>
              </a:lnSpc>
              <a:spcBef>
                <a:spcPts val="0"/>
              </a:spcBef>
              <a:spcAft>
                <a:spcPts val="0"/>
              </a:spcAft>
              <a:buClr>
                <a:schemeClr val="dk1"/>
              </a:buClr>
              <a:buSzPct val="25000"/>
              <a:buFont typeface="Lato"/>
              <a:buNone/>
            </a:pPr>
            <a:fld id="{00000000-1234-1234-1234-123412341234}" type="slidenum">
              <a:rPr b="0" i="0" lang="en" sz="3700" u="none" cap="none" strike="noStrike">
                <a:solidFill>
                  <a:schemeClr val="dk1"/>
                </a:solidFill>
                <a:latin typeface="Lato"/>
                <a:ea typeface="Lato"/>
                <a:cs typeface="Lato"/>
                <a:sym typeface="Lat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6.png"/><Relationship Id="rId5" Type="http://schemas.openxmlformats.org/officeDocument/2006/relationships/image" Target="../media/image2.gif"/><Relationship Id="rId6" Type="http://schemas.openxmlformats.org/officeDocument/2006/relationships/image" Target="../media/image5.png"/><Relationship Id="rId7" Type="http://schemas.openxmlformats.org/officeDocument/2006/relationships/image" Target="../media/image3.png"/><Relationship Id="rId8"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0FF00"/>
        </a:solidFill>
      </p:bgPr>
    </p:bg>
    <p:spTree>
      <p:nvGrpSpPr>
        <p:cNvPr id="67" name="Shape 67"/>
        <p:cNvGrpSpPr/>
        <p:nvPr/>
      </p:nvGrpSpPr>
      <p:grpSpPr>
        <a:xfrm>
          <a:off x="0" y="0"/>
          <a:ext cx="0" cy="0"/>
          <a:chOff x="0" y="0"/>
          <a:chExt cx="0" cy="0"/>
        </a:xfrm>
      </p:grpSpPr>
      <p:sp>
        <p:nvSpPr>
          <p:cNvPr id="68" name="Shape 68"/>
          <p:cNvSpPr/>
          <p:nvPr/>
        </p:nvSpPr>
        <p:spPr>
          <a:xfrm>
            <a:off x="0" y="0"/>
            <a:ext cx="21599999" cy="31818600"/>
          </a:xfrm>
          <a:prstGeom prst="rect">
            <a:avLst/>
          </a:prstGeom>
          <a:solidFill>
            <a:schemeClr val="accent3"/>
          </a:soli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3600" u="none" cap="none" strike="noStrike">
              <a:solidFill>
                <a:srgbClr val="000000"/>
              </a:solidFill>
              <a:highlight>
                <a:srgbClr val="FFFFFF"/>
              </a:highlight>
              <a:latin typeface="Arial"/>
              <a:ea typeface="Arial"/>
              <a:cs typeface="Arial"/>
              <a:sym typeface="Arial"/>
            </a:endParaRPr>
          </a:p>
        </p:txBody>
      </p:sp>
      <p:sp>
        <p:nvSpPr>
          <p:cNvPr id="69" name="Shape 69"/>
          <p:cNvSpPr/>
          <p:nvPr/>
        </p:nvSpPr>
        <p:spPr>
          <a:xfrm>
            <a:off x="533700" y="533425"/>
            <a:ext cx="20780100" cy="3558300"/>
          </a:xfrm>
          <a:prstGeom prst="rect">
            <a:avLst/>
          </a:prstGeom>
          <a:solidFill>
            <a:srgbClr val="38761D"/>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70" name="Shape 70"/>
          <p:cNvSpPr txBox="1"/>
          <p:nvPr/>
        </p:nvSpPr>
        <p:spPr>
          <a:xfrm>
            <a:off x="286200" y="304825"/>
            <a:ext cx="20799000" cy="3558300"/>
          </a:xfrm>
          <a:prstGeom prst="rect">
            <a:avLst/>
          </a:prstGeom>
          <a:solidFill>
            <a:srgbClr val="FFFFFF"/>
          </a:solidFill>
          <a:ln>
            <a:noFill/>
          </a:ln>
        </p:spPr>
        <p:txBody>
          <a:bodyPr anchorCtr="0" anchor="t" bIns="91425" lIns="91425" rIns="91425" tIns="91425">
            <a:noAutofit/>
          </a:bodyPr>
          <a:lstStyle/>
          <a:p>
            <a:pPr indent="0" lvl="0" marL="0" marR="0" rtl="0" algn="ctr">
              <a:lnSpc>
                <a:spcPct val="100000"/>
              </a:lnSpc>
              <a:spcBef>
                <a:spcPts val="0"/>
              </a:spcBef>
              <a:spcAft>
                <a:spcPts val="0"/>
              </a:spcAft>
              <a:buClr>
                <a:srgbClr val="000000"/>
              </a:buClr>
              <a:buSzPct val="25000"/>
              <a:buFont typeface="Arial"/>
              <a:buNone/>
            </a:pPr>
            <a:r>
              <a:rPr lang="en" sz="7200">
                <a:latin typeface="Droid Sans"/>
                <a:ea typeface="Droid Sans"/>
                <a:cs typeface="Droid Sans"/>
                <a:sym typeface="Droid Sans"/>
              </a:rPr>
              <a:t>Juego: Teoría del Color</a:t>
            </a:r>
          </a:p>
          <a:p>
            <a:pPr indent="0" lvl="0" marL="0" marR="0" rtl="0" algn="ctr">
              <a:lnSpc>
                <a:spcPct val="100000"/>
              </a:lnSpc>
              <a:spcBef>
                <a:spcPts val="0"/>
              </a:spcBef>
              <a:spcAft>
                <a:spcPts val="0"/>
              </a:spcAft>
              <a:buClr>
                <a:srgbClr val="000000"/>
              </a:buClr>
              <a:buSzPct val="25000"/>
              <a:buFont typeface="Arial"/>
              <a:buNone/>
            </a:pPr>
            <a:r>
              <a:rPr lang="en" sz="3600">
                <a:latin typeface="Droid Sans"/>
                <a:ea typeface="Droid Sans"/>
                <a:cs typeface="Droid Sans"/>
                <a:sym typeface="Droid Sans"/>
              </a:rPr>
              <a:t>César Augusto Cornejo Orozco A01018124</a:t>
            </a:r>
          </a:p>
          <a:p>
            <a:pPr indent="0" lvl="0" marL="0" marR="0" rtl="0" algn="ctr">
              <a:lnSpc>
                <a:spcPct val="100000"/>
              </a:lnSpc>
              <a:spcBef>
                <a:spcPts val="0"/>
              </a:spcBef>
              <a:spcAft>
                <a:spcPts val="0"/>
              </a:spcAft>
              <a:buClr>
                <a:srgbClr val="000000"/>
              </a:buClr>
              <a:buSzPct val="25000"/>
              <a:buFont typeface="Arial"/>
              <a:buNone/>
            </a:pPr>
            <a:r>
              <a:rPr b="1" lang="en" sz="3600">
                <a:latin typeface="Droid Sans"/>
                <a:ea typeface="Droid Sans"/>
                <a:cs typeface="Droid Sans"/>
                <a:sym typeface="Droid Sans"/>
              </a:rPr>
              <a:t>Gráficas Computacionales</a:t>
            </a:r>
          </a:p>
        </p:txBody>
      </p:sp>
      <p:pic>
        <p:nvPicPr>
          <p:cNvPr id="71" name="Shape 71"/>
          <p:cNvPicPr preferRelativeResize="0"/>
          <p:nvPr/>
        </p:nvPicPr>
        <p:blipFill rotWithShape="1">
          <a:blip r:embed="rId3">
            <a:alphaModFix/>
          </a:blip>
          <a:srcRect b="0" l="0" r="0" t="0"/>
          <a:stretch/>
        </p:blipFill>
        <p:spPr>
          <a:xfrm>
            <a:off x="643700" y="998125"/>
            <a:ext cx="2171700" cy="2171700"/>
          </a:xfrm>
          <a:prstGeom prst="rect">
            <a:avLst/>
          </a:prstGeom>
          <a:noFill/>
          <a:ln>
            <a:noFill/>
          </a:ln>
        </p:spPr>
      </p:pic>
      <p:pic>
        <p:nvPicPr>
          <p:cNvPr id="72" name="Shape 72"/>
          <p:cNvPicPr preferRelativeResize="0"/>
          <p:nvPr/>
        </p:nvPicPr>
        <p:blipFill rotWithShape="1">
          <a:blip r:embed="rId4">
            <a:alphaModFix/>
          </a:blip>
          <a:srcRect b="0" l="0" r="0" t="0"/>
          <a:stretch/>
        </p:blipFill>
        <p:spPr>
          <a:xfrm>
            <a:off x="18728525" y="998125"/>
            <a:ext cx="2171698" cy="2171698"/>
          </a:xfrm>
          <a:prstGeom prst="rect">
            <a:avLst/>
          </a:prstGeom>
          <a:noFill/>
          <a:ln>
            <a:noFill/>
          </a:ln>
        </p:spPr>
      </p:pic>
      <p:sp>
        <p:nvSpPr>
          <p:cNvPr id="73" name="Shape 73"/>
          <p:cNvSpPr/>
          <p:nvPr/>
        </p:nvSpPr>
        <p:spPr>
          <a:xfrm>
            <a:off x="486150" y="4861500"/>
            <a:ext cx="10205400" cy="14169000"/>
          </a:xfrm>
          <a:prstGeom prst="rect">
            <a:avLst/>
          </a:prstGeom>
          <a:solidFill>
            <a:srgbClr val="38761D"/>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74" name="Shape 74"/>
          <p:cNvSpPr/>
          <p:nvPr/>
        </p:nvSpPr>
        <p:spPr>
          <a:xfrm>
            <a:off x="11301150" y="4831200"/>
            <a:ext cx="10205400" cy="16397400"/>
          </a:xfrm>
          <a:prstGeom prst="rect">
            <a:avLst/>
          </a:prstGeom>
          <a:solidFill>
            <a:srgbClr val="38761D"/>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75" name="Shape 75"/>
          <p:cNvSpPr txBox="1"/>
          <p:nvPr/>
        </p:nvSpPr>
        <p:spPr>
          <a:xfrm>
            <a:off x="286200" y="4632750"/>
            <a:ext cx="10205400" cy="14169000"/>
          </a:xfrm>
          <a:prstGeom prst="rect">
            <a:avLst/>
          </a:prstGeom>
          <a:solidFill>
            <a:srgbClr val="FFFFFF"/>
          </a:solidFill>
          <a:ln>
            <a:noFill/>
          </a:ln>
        </p:spPr>
        <p:txBody>
          <a:bodyPr anchorCtr="0" anchor="t" bIns="91425" lIns="91425" rIns="91425" tIns="91425">
            <a:noAutofit/>
          </a:bodyPr>
          <a:lstStyle/>
          <a:p>
            <a:pPr indent="457200" lvl="0" marL="0" marR="0" rtl="0" algn="l">
              <a:lnSpc>
                <a:spcPct val="100000"/>
              </a:lnSpc>
              <a:spcBef>
                <a:spcPts val="0"/>
              </a:spcBef>
              <a:spcAft>
                <a:spcPts val="0"/>
              </a:spcAft>
              <a:buClr>
                <a:srgbClr val="000000"/>
              </a:buClr>
              <a:buFont typeface="Arial"/>
              <a:buNone/>
            </a:pPr>
            <a:r>
              <a:t/>
            </a:r>
            <a:endParaRPr b="0" i="0" sz="4800" u="none" cap="none" strike="noStrike">
              <a:solidFill>
                <a:srgbClr val="000000"/>
              </a:solidFill>
              <a:latin typeface="Arial"/>
              <a:ea typeface="Arial"/>
              <a:cs typeface="Arial"/>
              <a:sym typeface="Arial"/>
            </a:endParaRPr>
          </a:p>
          <a:p>
            <a:pPr indent="457200" lvl="0" marL="0" marR="0" rtl="0" algn="l">
              <a:lnSpc>
                <a:spcPct val="100000"/>
              </a:lnSpc>
              <a:spcBef>
                <a:spcPts val="0"/>
              </a:spcBef>
              <a:spcAft>
                <a:spcPts val="0"/>
              </a:spcAft>
              <a:buClr>
                <a:srgbClr val="000000"/>
              </a:buClr>
              <a:buSzPct val="25000"/>
              <a:buFont typeface="Arial"/>
              <a:buNone/>
            </a:pPr>
            <a:r>
              <a:rPr b="1" i="0" lang="en" sz="4800" u="none" cap="none" strike="noStrike">
                <a:solidFill>
                  <a:srgbClr val="000000"/>
                </a:solidFill>
              </a:rPr>
              <a:t>I</a:t>
            </a:r>
            <a:r>
              <a:rPr b="1" i="0" lang="en" sz="4800" u="none" cap="none" strike="noStrike">
                <a:solidFill>
                  <a:srgbClr val="000000"/>
                </a:solidFill>
                <a:latin typeface="Droid Sans"/>
                <a:ea typeface="Droid Sans"/>
                <a:cs typeface="Droid Sans"/>
                <a:sym typeface="Droid Sans"/>
              </a:rPr>
              <a:t>ntroducción</a:t>
            </a:r>
          </a:p>
          <a:p>
            <a:pPr indent="0" lvl="0" marL="0" marR="0" rtl="0" algn="l">
              <a:lnSpc>
                <a:spcPct val="100000"/>
              </a:lnSpc>
              <a:spcBef>
                <a:spcPts val="0"/>
              </a:spcBef>
              <a:spcAft>
                <a:spcPts val="0"/>
              </a:spcAft>
              <a:buClr>
                <a:srgbClr val="000000"/>
              </a:buClr>
              <a:buFont typeface="Arial"/>
              <a:buNone/>
            </a:pPr>
            <a:r>
              <a:t/>
            </a:r>
            <a:endParaRPr b="1" sz="3600">
              <a:latin typeface="Droid Sans"/>
              <a:ea typeface="Droid Sans"/>
              <a:cs typeface="Droid Sans"/>
              <a:sym typeface="Droid Sans"/>
            </a:endParaRPr>
          </a:p>
          <a:p>
            <a:pPr indent="0" lvl="0" marL="457200" marR="0" rtl="0" algn="l">
              <a:lnSpc>
                <a:spcPct val="115000"/>
              </a:lnSpc>
              <a:spcBef>
                <a:spcPts val="0"/>
              </a:spcBef>
              <a:spcAft>
                <a:spcPts val="0"/>
              </a:spcAft>
              <a:buClr>
                <a:srgbClr val="000000"/>
              </a:buClr>
              <a:buSzPct val="25000"/>
              <a:buFont typeface="Arial"/>
              <a:buNone/>
            </a:pPr>
            <a:r>
              <a:rPr lang="en" sz="3600">
                <a:highlight>
                  <a:srgbClr val="FFFFFF"/>
                </a:highlight>
                <a:latin typeface="Droid Sans"/>
                <a:ea typeface="Droid Sans"/>
                <a:cs typeface="Droid Sans"/>
                <a:sym typeface="Droid Sans"/>
              </a:rPr>
              <a:t>El color es una de las propiedades mas importantes de la luz al ser parte del espectro visible.</a:t>
            </a:r>
          </a:p>
          <a:p>
            <a:pPr indent="0" lvl="0" marL="457200" marR="0" rtl="0" algn="l">
              <a:lnSpc>
                <a:spcPct val="115000"/>
              </a:lnSpc>
              <a:spcBef>
                <a:spcPts val="0"/>
              </a:spcBef>
              <a:spcAft>
                <a:spcPts val="0"/>
              </a:spcAft>
              <a:buClr>
                <a:srgbClr val="000000"/>
              </a:buClr>
              <a:buSzPct val="25000"/>
              <a:buFont typeface="Arial"/>
              <a:buNone/>
            </a:pPr>
            <a:r>
              <a:rPr lang="en" sz="3600">
                <a:highlight>
                  <a:srgbClr val="FFFFFF"/>
                </a:highlight>
                <a:latin typeface="Droid Sans"/>
                <a:ea typeface="Droid Sans"/>
                <a:cs typeface="Droid Sans"/>
                <a:sym typeface="Droid Sans"/>
              </a:rPr>
              <a:t>Estos colores, al ser un espectro es posible el manipularles de manera aditiva, lo que significa que se pueden combinar de manera que obtienes otros colores a partir de otros si se utilizan las combinaciones correctas.</a:t>
            </a:r>
          </a:p>
          <a:p>
            <a:pPr indent="0" lvl="0" marL="0" marR="0" rtl="0" algn="l">
              <a:lnSpc>
                <a:spcPct val="100000"/>
              </a:lnSpc>
              <a:spcBef>
                <a:spcPts val="0"/>
              </a:spcBef>
              <a:spcAft>
                <a:spcPts val="0"/>
              </a:spcAft>
              <a:buClr>
                <a:srgbClr val="000000"/>
              </a:buClr>
              <a:buFont typeface="Arial"/>
              <a:buNone/>
            </a:pPr>
            <a:r>
              <a:t/>
            </a:r>
            <a:endParaRPr b="1" sz="4800">
              <a:latin typeface="Droid Sans"/>
              <a:ea typeface="Droid Sans"/>
              <a:cs typeface="Droid Sans"/>
              <a:sym typeface="Droid Sans"/>
            </a:endParaRPr>
          </a:p>
          <a:p>
            <a:pPr indent="0" lvl="0" marL="0" marR="0" rtl="0" algn="l">
              <a:lnSpc>
                <a:spcPct val="100000"/>
              </a:lnSpc>
              <a:spcBef>
                <a:spcPts val="0"/>
              </a:spcBef>
              <a:spcAft>
                <a:spcPts val="0"/>
              </a:spcAft>
              <a:buClr>
                <a:srgbClr val="000000"/>
              </a:buClr>
              <a:buFont typeface="Arial"/>
              <a:buNone/>
            </a:pPr>
            <a:r>
              <a:t/>
            </a:r>
            <a:endParaRPr b="1" sz="4800">
              <a:latin typeface="Droid Sans"/>
              <a:ea typeface="Droid Sans"/>
              <a:cs typeface="Droid Sans"/>
              <a:sym typeface="Droid Sans"/>
            </a:endParaRPr>
          </a:p>
          <a:p>
            <a:pPr indent="457200" lvl="0" marL="0" marR="0" rtl="0" algn="l">
              <a:lnSpc>
                <a:spcPct val="100000"/>
              </a:lnSpc>
              <a:spcBef>
                <a:spcPts val="0"/>
              </a:spcBef>
              <a:spcAft>
                <a:spcPts val="0"/>
              </a:spcAft>
              <a:buClr>
                <a:srgbClr val="000000"/>
              </a:buClr>
              <a:buSzPct val="25000"/>
              <a:buFont typeface="Arial"/>
              <a:buNone/>
            </a:pPr>
            <a:r>
              <a:rPr b="1" i="0" lang="en" sz="4800" u="none" cap="none" strike="noStrike">
                <a:solidFill>
                  <a:srgbClr val="000000"/>
                </a:solidFill>
                <a:latin typeface="Droid Sans"/>
                <a:ea typeface="Droid Sans"/>
                <a:cs typeface="Droid Sans"/>
                <a:sym typeface="Droid Sans"/>
              </a:rPr>
              <a:t>Obj</a:t>
            </a:r>
            <a:r>
              <a:rPr b="1" i="0" lang="en" sz="4800" u="none" cap="none" strike="noStrike">
                <a:solidFill>
                  <a:srgbClr val="000000"/>
                </a:solidFill>
                <a:latin typeface="Droid Sans"/>
                <a:ea typeface="Droid Sans"/>
                <a:cs typeface="Droid Sans"/>
                <a:sym typeface="Droid Sans"/>
              </a:rPr>
              <a:t>etivo</a:t>
            </a:r>
          </a:p>
          <a:p>
            <a:pPr indent="457200" lvl="0" marL="0" marR="0" rtl="0" algn="l">
              <a:lnSpc>
                <a:spcPct val="100000"/>
              </a:lnSpc>
              <a:spcBef>
                <a:spcPts val="0"/>
              </a:spcBef>
              <a:spcAft>
                <a:spcPts val="0"/>
              </a:spcAft>
              <a:buClr>
                <a:srgbClr val="000000"/>
              </a:buClr>
              <a:buFont typeface="Arial"/>
              <a:buNone/>
            </a:pPr>
            <a:r>
              <a:t/>
            </a:r>
            <a:endParaRPr b="1" sz="4800">
              <a:latin typeface="Droid Sans"/>
              <a:ea typeface="Droid Sans"/>
              <a:cs typeface="Droid Sans"/>
              <a:sym typeface="Droid Sans"/>
            </a:endParaRPr>
          </a:p>
          <a:p>
            <a:pPr indent="-69850" lvl="0" marL="457200" rtl="0">
              <a:spcBef>
                <a:spcPts val="0"/>
              </a:spcBef>
              <a:buClr>
                <a:srgbClr val="000000"/>
              </a:buClr>
              <a:buSzPct val="30555"/>
              <a:buFont typeface="Arial"/>
              <a:buNone/>
            </a:pPr>
            <a:r>
              <a:rPr lang="en" sz="3600">
                <a:latin typeface="Droid Sans"/>
                <a:ea typeface="Droid Sans"/>
                <a:cs typeface="Droid Sans"/>
                <a:sym typeface="Droid Sans"/>
              </a:rPr>
              <a:t>Ayudar al aprendizaje de las</a:t>
            </a:r>
          </a:p>
          <a:p>
            <a:pPr indent="-69850" lvl="0" marL="457200" rtl="0">
              <a:spcBef>
                <a:spcPts val="0"/>
              </a:spcBef>
              <a:buClr>
                <a:srgbClr val="000000"/>
              </a:buClr>
              <a:buSzPct val="30555"/>
              <a:buFont typeface="Arial"/>
              <a:buNone/>
            </a:pPr>
            <a:r>
              <a:rPr lang="en" sz="3600">
                <a:latin typeface="Droid Sans"/>
                <a:ea typeface="Droid Sans"/>
                <a:cs typeface="Droid Sans"/>
                <a:sym typeface="Droid Sans"/>
              </a:rPr>
              <a:t>combinaciones del color por</a:t>
            </a:r>
          </a:p>
          <a:p>
            <a:pPr indent="-69850" lvl="0" marL="457200" rtl="0">
              <a:spcBef>
                <a:spcPts val="0"/>
              </a:spcBef>
              <a:buClr>
                <a:srgbClr val="000000"/>
              </a:buClr>
              <a:buSzPct val="30555"/>
              <a:buFont typeface="Arial"/>
              <a:buNone/>
            </a:pPr>
            <a:r>
              <a:rPr lang="en" sz="3600">
                <a:latin typeface="Droid Sans"/>
                <a:ea typeface="Droid Sans"/>
                <a:cs typeface="Droid Sans"/>
                <a:sym typeface="Droid Sans"/>
              </a:rPr>
              <a:t>medio de una interfaz sencilla y manteniendo la atención del usuario.	</a:t>
            </a:r>
          </a:p>
          <a:p>
            <a:pPr indent="0" lvl="0" marL="0" marR="0" rtl="0" algn="l">
              <a:lnSpc>
                <a:spcPct val="100000"/>
              </a:lnSpc>
              <a:spcBef>
                <a:spcPts val="0"/>
              </a:spcBef>
              <a:spcAft>
                <a:spcPts val="0"/>
              </a:spcAft>
              <a:buClr>
                <a:srgbClr val="000000"/>
              </a:buClr>
              <a:buFont typeface="Arial"/>
              <a:buNone/>
            </a:pPr>
            <a:r>
              <a:t/>
            </a:r>
            <a:endParaRPr b="1" i="0" sz="3600" u="none" cap="none" strike="noStrike">
              <a:solidFill>
                <a:srgbClr val="000000"/>
              </a:solidFill>
              <a:highlight>
                <a:srgbClr val="FFFFFF"/>
              </a:highlight>
            </a:endParaRPr>
          </a:p>
          <a:p>
            <a:pPr indent="0" lvl="0" marL="0" marR="0" rtl="0" algn="l">
              <a:lnSpc>
                <a:spcPct val="100000"/>
              </a:lnSpc>
              <a:spcBef>
                <a:spcPts val="0"/>
              </a:spcBef>
              <a:spcAft>
                <a:spcPts val="0"/>
              </a:spcAft>
              <a:buClr>
                <a:srgbClr val="000000"/>
              </a:buClr>
              <a:buSzPct val="25000"/>
              <a:buFont typeface="Arial"/>
              <a:buNone/>
            </a:pPr>
            <a:r>
              <a:rPr b="1" lang="en" sz="3600">
                <a:highlight>
                  <a:srgbClr val="FFFFFF"/>
                </a:highlight>
              </a:rPr>
              <a:t>	</a:t>
            </a:r>
          </a:p>
        </p:txBody>
      </p:sp>
      <p:sp>
        <p:nvSpPr>
          <p:cNvPr id="76" name="Shape 76"/>
          <p:cNvSpPr txBox="1"/>
          <p:nvPr/>
        </p:nvSpPr>
        <p:spPr>
          <a:xfrm>
            <a:off x="11108400" y="4632750"/>
            <a:ext cx="10205400" cy="16397400"/>
          </a:xfrm>
          <a:prstGeom prst="rect">
            <a:avLst/>
          </a:prstGeom>
          <a:solidFill>
            <a:srgbClr val="FFFFFF"/>
          </a:solid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3600" u="none" cap="none" strike="noStrike">
              <a:solidFill>
                <a:srgbClr val="000000"/>
              </a:solidFill>
              <a:highlight>
                <a:srgbClr val="FFFFFF"/>
              </a:highlight>
              <a:latin typeface="Arial"/>
              <a:ea typeface="Arial"/>
              <a:cs typeface="Arial"/>
              <a:sym typeface="Arial"/>
            </a:endParaRPr>
          </a:p>
          <a:p>
            <a:pPr indent="457200" lvl="0" marL="0" marR="0" rtl="0" algn="l">
              <a:lnSpc>
                <a:spcPct val="100000"/>
              </a:lnSpc>
              <a:spcBef>
                <a:spcPts val="0"/>
              </a:spcBef>
              <a:spcAft>
                <a:spcPts val="0"/>
              </a:spcAft>
              <a:buClr>
                <a:srgbClr val="000000"/>
              </a:buClr>
              <a:buSzPct val="25000"/>
              <a:buFont typeface="Arial"/>
              <a:buNone/>
            </a:pPr>
            <a:r>
              <a:rPr b="1" i="0" lang="en" sz="4800" u="none" cap="none" strike="noStrike">
                <a:solidFill>
                  <a:srgbClr val="000000"/>
                </a:solidFill>
                <a:latin typeface="Droid Sans"/>
                <a:ea typeface="Droid Sans"/>
                <a:cs typeface="Droid Sans"/>
                <a:sym typeface="Droid Sans"/>
              </a:rPr>
              <a:t>Resultados</a:t>
            </a:r>
          </a:p>
          <a:p>
            <a:pPr indent="457200" lvl="0" marL="0" marR="0" rtl="0" algn="l">
              <a:lnSpc>
                <a:spcPct val="100000"/>
              </a:lnSpc>
              <a:spcBef>
                <a:spcPts val="0"/>
              </a:spcBef>
              <a:spcAft>
                <a:spcPts val="0"/>
              </a:spcAft>
              <a:buClr>
                <a:srgbClr val="000000"/>
              </a:buClr>
              <a:buFont typeface="Arial"/>
              <a:buNone/>
            </a:pPr>
            <a:r>
              <a:t/>
            </a:r>
            <a:endParaRPr b="1" sz="4800">
              <a:latin typeface="Droid Sans"/>
              <a:ea typeface="Droid Sans"/>
              <a:cs typeface="Droid Sans"/>
              <a:sym typeface="Droid Sans"/>
            </a:endParaRPr>
          </a:p>
          <a:p>
            <a:pPr indent="0" lvl="0" marL="457200" marR="0" rtl="0" algn="l">
              <a:lnSpc>
                <a:spcPct val="100000"/>
              </a:lnSpc>
              <a:spcBef>
                <a:spcPts val="0"/>
              </a:spcBef>
              <a:spcAft>
                <a:spcPts val="0"/>
              </a:spcAft>
              <a:buClr>
                <a:srgbClr val="000000"/>
              </a:buClr>
              <a:buSzPct val="25000"/>
              <a:buFont typeface="Arial"/>
              <a:buNone/>
            </a:pPr>
            <a:r>
              <a:rPr lang="en" sz="3600">
                <a:latin typeface="Droid Sans"/>
                <a:ea typeface="Droid Sans"/>
                <a:cs typeface="Droid Sans"/>
                <a:sym typeface="Droid Sans"/>
              </a:rPr>
              <a:t>Al término del curso se generó un juego capaz de ayudar a conocer la teoría del color y que implementa temas relacionados a la clase como:</a:t>
            </a:r>
          </a:p>
          <a:p>
            <a:pPr indent="0" lvl="0" marL="457200" marR="0" rtl="0" algn="l">
              <a:lnSpc>
                <a:spcPct val="100000"/>
              </a:lnSpc>
              <a:spcBef>
                <a:spcPts val="0"/>
              </a:spcBef>
              <a:spcAft>
                <a:spcPts val="0"/>
              </a:spcAft>
              <a:buClr>
                <a:srgbClr val="000000"/>
              </a:buClr>
              <a:buSzPct val="25000"/>
              <a:buFont typeface="Arial"/>
              <a:buNone/>
            </a:pPr>
            <a:r>
              <a:rPr lang="en" sz="3600">
                <a:latin typeface="Droid Sans"/>
                <a:ea typeface="Droid Sans"/>
                <a:cs typeface="Droid Sans"/>
                <a:sym typeface="Droid Sans"/>
              </a:rPr>
              <a:t>	Transformaciones</a:t>
            </a:r>
          </a:p>
          <a:p>
            <a:pPr indent="0" lvl="0" marL="457200" marR="0" rtl="0" algn="l">
              <a:lnSpc>
                <a:spcPct val="100000"/>
              </a:lnSpc>
              <a:spcBef>
                <a:spcPts val="0"/>
              </a:spcBef>
              <a:spcAft>
                <a:spcPts val="0"/>
              </a:spcAft>
              <a:buClr>
                <a:srgbClr val="000000"/>
              </a:buClr>
              <a:buSzPct val="25000"/>
              <a:buFont typeface="Arial"/>
              <a:buNone/>
            </a:pPr>
            <a:r>
              <a:rPr lang="en" sz="3600">
                <a:latin typeface="Droid Sans"/>
                <a:ea typeface="Droid Sans"/>
                <a:cs typeface="Droid Sans"/>
                <a:sym typeface="Droid Sans"/>
              </a:rPr>
              <a:t>	Iluminación</a:t>
            </a:r>
          </a:p>
          <a:p>
            <a:pPr indent="0" lvl="0" marL="457200" marR="0" rtl="0" algn="l">
              <a:lnSpc>
                <a:spcPct val="100000"/>
              </a:lnSpc>
              <a:spcBef>
                <a:spcPts val="0"/>
              </a:spcBef>
              <a:spcAft>
                <a:spcPts val="0"/>
              </a:spcAft>
              <a:buClr>
                <a:srgbClr val="000000"/>
              </a:buClr>
              <a:buSzPct val="25000"/>
              <a:buFont typeface="Arial"/>
              <a:buNone/>
            </a:pPr>
            <a:r>
              <a:rPr lang="en" sz="3600">
                <a:latin typeface="Droid Sans"/>
                <a:ea typeface="Droid Sans"/>
                <a:cs typeface="Droid Sans"/>
                <a:sym typeface="Droid Sans"/>
              </a:rPr>
              <a:t>	Color</a:t>
            </a:r>
          </a:p>
          <a:p>
            <a:pPr indent="0" lvl="0" marL="457200" marR="0" rtl="0" algn="l">
              <a:lnSpc>
                <a:spcPct val="100000"/>
              </a:lnSpc>
              <a:spcBef>
                <a:spcPts val="0"/>
              </a:spcBef>
              <a:spcAft>
                <a:spcPts val="0"/>
              </a:spcAft>
              <a:buClr>
                <a:srgbClr val="000000"/>
              </a:buClr>
              <a:buSzPct val="25000"/>
              <a:buFont typeface="Arial"/>
              <a:buNone/>
            </a:pPr>
            <a:r>
              <a:rPr lang="en" sz="3600">
                <a:latin typeface="Droid Sans"/>
                <a:ea typeface="Droid Sans"/>
                <a:cs typeface="Droid Sans"/>
                <a:sym typeface="Droid Sans"/>
              </a:rPr>
              <a:t>	</a:t>
            </a:r>
          </a:p>
          <a:p>
            <a:pPr indent="0" lvl="0" marL="457200" marR="0" rtl="0" algn="l">
              <a:lnSpc>
                <a:spcPct val="100000"/>
              </a:lnSpc>
              <a:spcBef>
                <a:spcPts val="0"/>
              </a:spcBef>
              <a:spcAft>
                <a:spcPts val="0"/>
              </a:spcAft>
              <a:buClr>
                <a:srgbClr val="000000"/>
              </a:buClr>
              <a:buFont typeface="Arial"/>
              <a:buNone/>
            </a:pPr>
            <a:r>
              <a:t/>
            </a:r>
            <a:endParaRPr sz="3600">
              <a:latin typeface="Droid Sans"/>
              <a:ea typeface="Droid Sans"/>
              <a:cs typeface="Droid Sans"/>
              <a:sym typeface="Droid Sans"/>
            </a:endParaRPr>
          </a:p>
          <a:p>
            <a:pPr indent="0" lvl="0" marL="457200" marR="0" rtl="0" algn="l">
              <a:lnSpc>
                <a:spcPct val="100000"/>
              </a:lnSpc>
              <a:spcBef>
                <a:spcPts val="0"/>
              </a:spcBef>
              <a:spcAft>
                <a:spcPts val="0"/>
              </a:spcAft>
              <a:buClr>
                <a:srgbClr val="000000"/>
              </a:buClr>
              <a:buFont typeface="Arial"/>
              <a:buNone/>
            </a:pPr>
            <a:r>
              <a:t/>
            </a:r>
            <a:endParaRPr sz="3600">
              <a:latin typeface="Droid Sans"/>
              <a:ea typeface="Droid Sans"/>
              <a:cs typeface="Droid Sans"/>
              <a:sym typeface="Droid Sans"/>
            </a:endParaRPr>
          </a:p>
          <a:p>
            <a:pPr indent="0" lvl="0" marL="457200" marR="0" rtl="0" algn="l">
              <a:lnSpc>
                <a:spcPct val="100000"/>
              </a:lnSpc>
              <a:spcBef>
                <a:spcPts val="0"/>
              </a:spcBef>
              <a:spcAft>
                <a:spcPts val="0"/>
              </a:spcAft>
              <a:buClr>
                <a:srgbClr val="000000"/>
              </a:buClr>
              <a:buFont typeface="Arial"/>
              <a:buNone/>
            </a:pPr>
            <a:r>
              <a:t/>
            </a:r>
            <a:endParaRPr b="1">
              <a:latin typeface="Droid Sans"/>
              <a:ea typeface="Droid Sans"/>
              <a:cs typeface="Droid Sans"/>
              <a:sym typeface="Droid Sans"/>
            </a:endParaRPr>
          </a:p>
          <a:p>
            <a:pPr indent="0" lvl="0" marL="457200" marR="0" rtl="0" algn="l">
              <a:lnSpc>
                <a:spcPct val="100000"/>
              </a:lnSpc>
              <a:spcBef>
                <a:spcPts val="0"/>
              </a:spcBef>
              <a:spcAft>
                <a:spcPts val="0"/>
              </a:spcAft>
              <a:buClr>
                <a:srgbClr val="000000"/>
              </a:buClr>
              <a:buFont typeface="Arial"/>
              <a:buNone/>
            </a:pPr>
            <a:r>
              <a:t/>
            </a:r>
            <a:endParaRPr b="1" i="0" sz="3600" u="none" cap="none" strike="noStrike">
              <a:solidFill>
                <a:srgbClr val="000000"/>
              </a:solidFill>
              <a:highlight>
                <a:srgbClr val="FFFFFF"/>
              </a:highlight>
              <a:latin typeface="Droid Sans"/>
              <a:ea typeface="Droid Sans"/>
              <a:cs typeface="Droid Sans"/>
              <a:sym typeface="Droid Sans"/>
            </a:endParaRPr>
          </a:p>
          <a:p>
            <a:pPr indent="457200" lvl="0" marL="0" marR="0" rtl="0" algn="l">
              <a:lnSpc>
                <a:spcPct val="100000"/>
              </a:lnSpc>
              <a:spcBef>
                <a:spcPts val="0"/>
              </a:spcBef>
              <a:spcAft>
                <a:spcPts val="0"/>
              </a:spcAft>
              <a:buClr>
                <a:srgbClr val="000000"/>
              </a:buClr>
              <a:buFont typeface="Arial"/>
              <a:buNone/>
            </a:pPr>
            <a:r>
              <a:t/>
            </a:r>
            <a:endParaRPr b="1" sz="4800">
              <a:latin typeface="Droid Sans"/>
              <a:ea typeface="Droid Sans"/>
              <a:cs typeface="Droid Sans"/>
              <a:sym typeface="Droid Sans"/>
            </a:endParaRPr>
          </a:p>
          <a:p>
            <a:pPr indent="457200" lvl="0" marL="0" marR="0" rtl="0" algn="l">
              <a:lnSpc>
                <a:spcPct val="100000"/>
              </a:lnSpc>
              <a:spcBef>
                <a:spcPts val="0"/>
              </a:spcBef>
              <a:spcAft>
                <a:spcPts val="0"/>
              </a:spcAft>
              <a:buClr>
                <a:srgbClr val="000000"/>
              </a:buClr>
              <a:buFont typeface="Arial"/>
              <a:buNone/>
            </a:pPr>
            <a:r>
              <a:t/>
            </a:r>
            <a:endParaRPr b="1" sz="4800">
              <a:latin typeface="Droid Sans"/>
              <a:ea typeface="Droid Sans"/>
              <a:cs typeface="Droid Sans"/>
              <a:sym typeface="Droid Sans"/>
            </a:endParaRPr>
          </a:p>
          <a:p>
            <a:pPr indent="457200" lvl="0" marL="0" marR="0" rtl="0" algn="l">
              <a:lnSpc>
                <a:spcPct val="100000"/>
              </a:lnSpc>
              <a:spcBef>
                <a:spcPts val="0"/>
              </a:spcBef>
              <a:spcAft>
                <a:spcPts val="0"/>
              </a:spcAft>
              <a:buClr>
                <a:srgbClr val="000000"/>
              </a:buClr>
              <a:buFont typeface="Arial"/>
              <a:buNone/>
            </a:pPr>
            <a:r>
              <a:t/>
            </a:r>
            <a:endParaRPr b="1" sz="4800">
              <a:latin typeface="Droid Sans"/>
              <a:ea typeface="Droid Sans"/>
              <a:cs typeface="Droid Sans"/>
              <a:sym typeface="Droid Sans"/>
            </a:endParaRPr>
          </a:p>
          <a:p>
            <a:pPr indent="457200" lvl="0" marL="0" marR="0" rtl="0" algn="l">
              <a:lnSpc>
                <a:spcPct val="100000"/>
              </a:lnSpc>
              <a:spcBef>
                <a:spcPts val="0"/>
              </a:spcBef>
              <a:spcAft>
                <a:spcPts val="0"/>
              </a:spcAft>
              <a:buClr>
                <a:srgbClr val="000000"/>
              </a:buClr>
              <a:buFont typeface="Arial"/>
              <a:buNone/>
            </a:pPr>
            <a:r>
              <a:t/>
            </a:r>
            <a:endParaRPr b="1" sz="4800">
              <a:latin typeface="Droid Sans"/>
              <a:ea typeface="Droid Sans"/>
              <a:cs typeface="Droid Sans"/>
              <a:sym typeface="Droid Sans"/>
            </a:endParaRPr>
          </a:p>
          <a:p>
            <a:pPr indent="457200" lvl="0" marL="0" marR="0" rtl="0" algn="l">
              <a:lnSpc>
                <a:spcPct val="100000"/>
              </a:lnSpc>
              <a:spcBef>
                <a:spcPts val="0"/>
              </a:spcBef>
              <a:spcAft>
                <a:spcPts val="0"/>
              </a:spcAft>
              <a:buClr>
                <a:srgbClr val="000000"/>
              </a:buClr>
              <a:buFont typeface="Arial"/>
              <a:buNone/>
            </a:pPr>
            <a:r>
              <a:t/>
            </a:r>
            <a:endParaRPr b="1" sz="4800">
              <a:latin typeface="Droid Sans"/>
              <a:ea typeface="Droid Sans"/>
              <a:cs typeface="Droid Sans"/>
              <a:sym typeface="Droid Sans"/>
            </a:endParaRPr>
          </a:p>
          <a:p>
            <a:pPr indent="457200" lvl="0" marL="0" marR="0" rtl="0" algn="l">
              <a:lnSpc>
                <a:spcPct val="100000"/>
              </a:lnSpc>
              <a:spcBef>
                <a:spcPts val="0"/>
              </a:spcBef>
              <a:spcAft>
                <a:spcPts val="0"/>
              </a:spcAft>
              <a:buClr>
                <a:srgbClr val="000000"/>
              </a:buClr>
              <a:buFont typeface="Arial"/>
              <a:buNone/>
            </a:pPr>
            <a:r>
              <a:t/>
            </a:r>
            <a:endParaRPr b="1" sz="4800">
              <a:latin typeface="Droid Sans"/>
              <a:ea typeface="Droid Sans"/>
              <a:cs typeface="Droid Sans"/>
              <a:sym typeface="Droid Sans"/>
            </a:endParaRPr>
          </a:p>
          <a:p>
            <a:pPr indent="0" lvl="0" marL="0" marR="0" rtl="0" algn="l">
              <a:lnSpc>
                <a:spcPct val="100000"/>
              </a:lnSpc>
              <a:spcBef>
                <a:spcPts val="0"/>
              </a:spcBef>
              <a:spcAft>
                <a:spcPts val="0"/>
              </a:spcAft>
              <a:buClr>
                <a:srgbClr val="000000"/>
              </a:buClr>
              <a:buFont typeface="Arial"/>
              <a:buNone/>
            </a:pPr>
            <a:r>
              <a:t/>
            </a:r>
            <a:endParaRPr b="1">
              <a:latin typeface="Droid Sans"/>
              <a:ea typeface="Droid Sans"/>
              <a:cs typeface="Droid Sans"/>
              <a:sym typeface="Droid Sans"/>
            </a:endParaRPr>
          </a:p>
          <a:p>
            <a:pPr indent="0" lvl="0" marL="457200" marR="0" rtl="0" algn="l">
              <a:lnSpc>
                <a:spcPct val="100000"/>
              </a:lnSpc>
              <a:spcBef>
                <a:spcPts val="0"/>
              </a:spcBef>
              <a:spcAft>
                <a:spcPts val="0"/>
              </a:spcAft>
              <a:buClr>
                <a:srgbClr val="000000"/>
              </a:buClr>
              <a:buFont typeface="Arial"/>
              <a:buNone/>
            </a:pPr>
            <a:r>
              <a:t/>
            </a:r>
            <a:endParaRPr b="1">
              <a:latin typeface="Droid Sans"/>
              <a:ea typeface="Droid Sans"/>
              <a:cs typeface="Droid Sans"/>
              <a:sym typeface="Droid Sans"/>
            </a:endParaRPr>
          </a:p>
          <a:p>
            <a:pPr indent="0" lvl="0" marL="0" marR="0" rtl="0" algn="l">
              <a:lnSpc>
                <a:spcPct val="100000"/>
              </a:lnSpc>
              <a:spcBef>
                <a:spcPts val="0"/>
              </a:spcBef>
              <a:spcAft>
                <a:spcPts val="0"/>
              </a:spcAft>
              <a:buClr>
                <a:srgbClr val="000000"/>
              </a:buClr>
              <a:buFont typeface="Arial"/>
              <a:buNone/>
            </a:pPr>
            <a:r>
              <a:t/>
            </a:r>
            <a:endParaRPr b="1">
              <a:latin typeface="Droid Sans"/>
              <a:ea typeface="Droid Sans"/>
              <a:cs typeface="Droid Sans"/>
              <a:sym typeface="Droid Sans"/>
            </a:endParaRPr>
          </a:p>
          <a:p>
            <a:pPr indent="0" lvl="0" marL="0" marR="0" rtl="0" algn="l">
              <a:lnSpc>
                <a:spcPct val="100000"/>
              </a:lnSpc>
              <a:spcBef>
                <a:spcPts val="0"/>
              </a:spcBef>
              <a:spcAft>
                <a:spcPts val="0"/>
              </a:spcAft>
              <a:buClr>
                <a:srgbClr val="000000"/>
              </a:buClr>
              <a:buFont typeface="Arial"/>
              <a:buNone/>
            </a:pPr>
            <a:r>
              <a:t/>
            </a:r>
            <a:endParaRPr/>
          </a:p>
        </p:txBody>
      </p:sp>
      <p:sp>
        <p:nvSpPr>
          <p:cNvPr id="77" name="Shape 77"/>
          <p:cNvSpPr/>
          <p:nvPr/>
        </p:nvSpPr>
        <p:spPr>
          <a:xfrm>
            <a:off x="486150" y="19800275"/>
            <a:ext cx="10405500" cy="12094500"/>
          </a:xfrm>
          <a:prstGeom prst="rect">
            <a:avLst/>
          </a:prstGeom>
          <a:solidFill>
            <a:srgbClr val="38761D"/>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78" name="Shape 78"/>
          <p:cNvSpPr txBox="1"/>
          <p:nvPr/>
        </p:nvSpPr>
        <p:spPr>
          <a:xfrm>
            <a:off x="286200" y="19342775"/>
            <a:ext cx="10405500" cy="12315000"/>
          </a:xfrm>
          <a:prstGeom prst="rect">
            <a:avLst/>
          </a:prstGeom>
          <a:solidFill>
            <a:srgbClr val="FFFFFF"/>
          </a:solid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1" sz="6000">
              <a:highlight>
                <a:srgbClr val="FFFFFF"/>
              </a:highlight>
              <a:latin typeface="Droid Sans"/>
              <a:ea typeface="Droid Sans"/>
              <a:cs typeface="Droid Sans"/>
              <a:sym typeface="Droid Sans"/>
            </a:endParaRPr>
          </a:p>
          <a:p>
            <a:pPr indent="457200" lvl="0" marL="0" marR="0" rtl="0" algn="l">
              <a:lnSpc>
                <a:spcPct val="100000"/>
              </a:lnSpc>
              <a:spcBef>
                <a:spcPts val="0"/>
              </a:spcBef>
              <a:spcAft>
                <a:spcPts val="0"/>
              </a:spcAft>
              <a:buClr>
                <a:srgbClr val="000000"/>
              </a:buClr>
              <a:buSzPct val="25000"/>
              <a:buFont typeface="Arial"/>
              <a:buNone/>
            </a:pPr>
            <a:r>
              <a:rPr b="1" lang="en" sz="4800">
                <a:highlight>
                  <a:srgbClr val="FFFFFF"/>
                </a:highlight>
                <a:latin typeface="Droid Sans"/>
                <a:ea typeface="Droid Sans"/>
                <a:cs typeface="Droid Sans"/>
                <a:sym typeface="Droid Sans"/>
              </a:rPr>
              <a:t>Procedimiento</a:t>
            </a:r>
          </a:p>
          <a:p>
            <a:pPr indent="0" lvl="0" marL="0" marR="0" rtl="0" algn="l">
              <a:lnSpc>
                <a:spcPct val="100000"/>
              </a:lnSpc>
              <a:spcBef>
                <a:spcPts val="0"/>
              </a:spcBef>
              <a:spcAft>
                <a:spcPts val="0"/>
              </a:spcAft>
              <a:buClr>
                <a:srgbClr val="000000"/>
              </a:buClr>
              <a:buFont typeface="Arial"/>
              <a:buNone/>
            </a:pPr>
            <a:r>
              <a:t/>
            </a:r>
            <a:endParaRPr b="0" i="0" sz="3600" u="none" cap="none" strike="noStrike">
              <a:solidFill>
                <a:srgbClr val="000000"/>
              </a:solidFill>
              <a:highlight>
                <a:srgbClr val="FFFFFF"/>
              </a:highlight>
              <a:latin typeface="Arial"/>
              <a:ea typeface="Arial"/>
              <a:cs typeface="Arial"/>
              <a:sym typeface="Arial"/>
            </a:endParaRPr>
          </a:p>
        </p:txBody>
      </p:sp>
      <p:sp>
        <p:nvSpPr>
          <p:cNvPr id="79" name="Shape 79"/>
          <p:cNvSpPr/>
          <p:nvPr/>
        </p:nvSpPr>
        <p:spPr>
          <a:xfrm>
            <a:off x="11301150" y="28338875"/>
            <a:ext cx="10205400" cy="3558300"/>
          </a:xfrm>
          <a:prstGeom prst="rect">
            <a:avLst/>
          </a:prstGeom>
          <a:solidFill>
            <a:srgbClr val="38761D"/>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80" name="Shape 80"/>
          <p:cNvSpPr txBox="1"/>
          <p:nvPr/>
        </p:nvSpPr>
        <p:spPr>
          <a:xfrm>
            <a:off x="11108400" y="28099425"/>
            <a:ext cx="10205400" cy="3558300"/>
          </a:xfrm>
          <a:prstGeom prst="rect">
            <a:avLst/>
          </a:prstGeom>
          <a:solidFill>
            <a:srgbClr val="FFFFFF"/>
          </a:solidFill>
          <a:ln>
            <a:noFill/>
          </a:ln>
        </p:spPr>
        <p:txBody>
          <a:bodyPr anchorCtr="0" anchor="t" bIns="91425" lIns="91425" rIns="91425" tIns="91425">
            <a:noAutofit/>
          </a:bodyPr>
          <a:lstStyle/>
          <a:p>
            <a:pPr indent="457200" lvl="0" marL="0" marR="0" rtl="0" algn="l">
              <a:lnSpc>
                <a:spcPct val="100000"/>
              </a:lnSpc>
              <a:spcBef>
                <a:spcPts val="0"/>
              </a:spcBef>
              <a:spcAft>
                <a:spcPts val="0"/>
              </a:spcAft>
              <a:buClr>
                <a:srgbClr val="000000"/>
              </a:buClr>
              <a:buFont typeface="Arial"/>
              <a:buNone/>
            </a:pPr>
            <a:r>
              <a:t/>
            </a:r>
            <a:endParaRPr b="1">
              <a:latin typeface="Droid Sans"/>
              <a:ea typeface="Droid Sans"/>
              <a:cs typeface="Droid Sans"/>
              <a:sym typeface="Droid Sans"/>
            </a:endParaRPr>
          </a:p>
          <a:p>
            <a:pPr indent="0" lvl="0" marL="0" marR="0" rtl="0" algn="l">
              <a:lnSpc>
                <a:spcPct val="100000"/>
              </a:lnSpc>
              <a:spcBef>
                <a:spcPts val="0"/>
              </a:spcBef>
              <a:spcAft>
                <a:spcPts val="0"/>
              </a:spcAft>
              <a:buClr>
                <a:srgbClr val="000000"/>
              </a:buClr>
              <a:buFont typeface="Arial"/>
              <a:buNone/>
            </a:pPr>
            <a:r>
              <a:t/>
            </a:r>
            <a:endParaRPr b="1">
              <a:latin typeface="Droid Sans"/>
              <a:ea typeface="Droid Sans"/>
              <a:cs typeface="Droid Sans"/>
              <a:sym typeface="Droid Sans"/>
            </a:endParaRPr>
          </a:p>
          <a:p>
            <a:pPr indent="457200" lvl="0" marL="0" marR="0" rtl="0" algn="l">
              <a:lnSpc>
                <a:spcPct val="100000"/>
              </a:lnSpc>
              <a:spcBef>
                <a:spcPts val="0"/>
              </a:spcBef>
              <a:spcAft>
                <a:spcPts val="0"/>
              </a:spcAft>
              <a:buClr>
                <a:srgbClr val="000000"/>
              </a:buClr>
              <a:buSzPct val="25000"/>
              <a:buFont typeface="Arial"/>
              <a:buNone/>
            </a:pPr>
            <a:r>
              <a:rPr b="1" i="0" lang="en" sz="4800" u="none" cap="none" strike="noStrike">
                <a:solidFill>
                  <a:srgbClr val="000000"/>
                </a:solidFill>
                <a:latin typeface="Droid Sans"/>
                <a:ea typeface="Droid Sans"/>
                <a:cs typeface="Droid Sans"/>
                <a:sym typeface="Droid Sans"/>
              </a:rPr>
              <a:t>Bibliografía</a:t>
            </a:r>
          </a:p>
          <a:p>
            <a:pPr indent="457200" lvl="0" marL="0" marR="0" rtl="0" algn="l">
              <a:lnSpc>
                <a:spcPct val="100000"/>
              </a:lnSpc>
              <a:spcBef>
                <a:spcPts val="0"/>
              </a:spcBef>
              <a:spcAft>
                <a:spcPts val="0"/>
              </a:spcAft>
              <a:buClr>
                <a:srgbClr val="000000"/>
              </a:buClr>
              <a:buFont typeface="Arial"/>
              <a:buNone/>
            </a:pPr>
            <a:r>
              <a:t/>
            </a:r>
            <a:endParaRPr b="1" sz="1000">
              <a:latin typeface="Droid Sans"/>
              <a:ea typeface="Droid Sans"/>
              <a:cs typeface="Droid Sans"/>
              <a:sym typeface="Droid Sans"/>
            </a:endParaRPr>
          </a:p>
          <a:p>
            <a:pPr indent="-69850" lvl="0" marL="457200" rtl="0">
              <a:spcBef>
                <a:spcPts val="0"/>
              </a:spcBef>
              <a:buClr>
                <a:srgbClr val="000000"/>
              </a:buClr>
              <a:buSzPct val="45833"/>
              <a:buFont typeface="Arial"/>
              <a:buNone/>
            </a:pPr>
            <a:r>
              <a:rPr lang="en" sz="2400"/>
              <a:t>[1] FotoNostra. Teoría del Color, Qué es el color? Página web. Referenciado de: http://www.fotonostra.com/grafico/teoriacolor.htm</a:t>
            </a:r>
          </a:p>
          <a:p>
            <a:pPr indent="0" lvl="0" marL="0" marR="0" rtl="0" algn="l">
              <a:lnSpc>
                <a:spcPct val="100000"/>
              </a:lnSpc>
              <a:spcBef>
                <a:spcPts val="0"/>
              </a:spcBef>
              <a:spcAft>
                <a:spcPts val="0"/>
              </a:spcAft>
              <a:buClr>
                <a:srgbClr val="000000"/>
              </a:buClr>
              <a:buFont typeface="Arial"/>
              <a:buNone/>
            </a:pPr>
            <a:r>
              <a:t/>
            </a:r>
            <a:endParaRPr/>
          </a:p>
        </p:txBody>
      </p:sp>
      <p:sp>
        <p:nvSpPr>
          <p:cNvPr id="81" name="Shape 81"/>
          <p:cNvSpPr/>
          <p:nvPr/>
        </p:nvSpPr>
        <p:spPr>
          <a:xfrm>
            <a:off x="11301150" y="21875975"/>
            <a:ext cx="10205400" cy="6060000"/>
          </a:xfrm>
          <a:prstGeom prst="rect">
            <a:avLst/>
          </a:prstGeom>
          <a:solidFill>
            <a:srgbClr val="38761D"/>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82" name="Shape 82"/>
          <p:cNvSpPr txBox="1"/>
          <p:nvPr/>
        </p:nvSpPr>
        <p:spPr>
          <a:xfrm>
            <a:off x="11154750" y="21666899"/>
            <a:ext cx="10112700" cy="6060000"/>
          </a:xfrm>
          <a:prstGeom prst="rect">
            <a:avLst/>
          </a:prstGeom>
          <a:solidFill>
            <a:srgbClr val="FFFFFF"/>
          </a:solid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1" sz="6000">
              <a:highlight>
                <a:srgbClr val="FFFFFF"/>
              </a:highlight>
              <a:latin typeface="Droid Sans"/>
              <a:ea typeface="Droid Sans"/>
              <a:cs typeface="Droid Sans"/>
              <a:sym typeface="Droid Sans"/>
            </a:endParaRPr>
          </a:p>
          <a:p>
            <a:pPr indent="457200" lvl="0" marL="0" marR="0" rtl="0" algn="l">
              <a:lnSpc>
                <a:spcPct val="100000"/>
              </a:lnSpc>
              <a:spcBef>
                <a:spcPts val="0"/>
              </a:spcBef>
              <a:spcAft>
                <a:spcPts val="0"/>
              </a:spcAft>
              <a:buClr>
                <a:srgbClr val="000000"/>
              </a:buClr>
              <a:buSzPct val="25000"/>
              <a:buFont typeface="Arial"/>
              <a:buNone/>
            </a:pPr>
            <a:r>
              <a:rPr b="1" lang="en" sz="4800">
                <a:highlight>
                  <a:srgbClr val="FFFFFF"/>
                </a:highlight>
                <a:latin typeface="Droid Sans"/>
                <a:ea typeface="Droid Sans"/>
                <a:cs typeface="Droid Sans"/>
                <a:sym typeface="Droid Sans"/>
              </a:rPr>
              <a:t>Conclusiones</a:t>
            </a:r>
          </a:p>
          <a:p>
            <a:pPr indent="0" lvl="0" marL="0" marR="0" rtl="0" algn="l">
              <a:lnSpc>
                <a:spcPct val="100000"/>
              </a:lnSpc>
              <a:spcBef>
                <a:spcPts val="0"/>
              </a:spcBef>
              <a:spcAft>
                <a:spcPts val="0"/>
              </a:spcAft>
              <a:buClr>
                <a:srgbClr val="000000"/>
              </a:buClr>
              <a:buFont typeface="Arial"/>
              <a:buNone/>
            </a:pPr>
            <a:r>
              <a:t/>
            </a:r>
            <a:endParaRPr b="0" i="0" sz="3600" u="none" cap="none" strike="noStrike">
              <a:solidFill>
                <a:srgbClr val="000000"/>
              </a:solidFill>
              <a:highlight>
                <a:srgbClr val="FFFFFF"/>
              </a:highlight>
              <a:latin typeface="Arial"/>
              <a:ea typeface="Arial"/>
              <a:cs typeface="Arial"/>
              <a:sym typeface="Arial"/>
            </a:endParaRPr>
          </a:p>
        </p:txBody>
      </p:sp>
      <p:sp>
        <p:nvSpPr>
          <p:cNvPr id="83" name="Shape 83"/>
          <p:cNvSpPr txBox="1"/>
          <p:nvPr/>
        </p:nvSpPr>
        <p:spPr>
          <a:xfrm>
            <a:off x="606900" y="21228600"/>
            <a:ext cx="9564000" cy="7848600"/>
          </a:xfrm>
          <a:prstGeom prst="rect">
            <a:avLst/>
          </a:prstGeom>
          <a:solidFill>
            <a:srgbClr val="FFFFFF"/>
          </a:solidFill>
          <a:ln>
            <a:noFill/>
          </a:ln>
        </p:spPr>
        <p:txBody>
          <a:bodyPr anchorCtr="0" anchor="t" bIns="91425" lIns="91425" rIns="91425" tIns="91425">
            <a:noAutofit/>
          </a:bodyPr>
          <a:lstStyle/>
          <a:p>
            <a:pPr indent="-419100" lvl="0" marL="457200" rtl="0">
              <a:spcBef>
                <a:spcPts val="0"/>
              </a:spcBef>
              <a:buSzPct val="100000"/>
              <a:buFont typeface="Droid Sans"/>
              <a:buChar char="●"/>
            </a:pPr>
            <a:r>
              <a:rPr lang="en" sz="3000">
                <a:latin typeface="Droid Sans"/>
                <a:ea typeface="Droid Sans"/>
                <a:cs typeface="Droid Sans"/>
                <a:sym typeface="Droid Sans"/>
              </a:rPr>
              <a:t>Uso de clases para modularización de figuras GLIT.</a:t>
            </a:r>
          </a:p>
          <a:p>
            <a:pPr indent="0" lvl="0" marL="457200" rtl="0">
              <a:spcBef>
                <a:spcPts val="0"/>
              </a:spcBef>
              <a:buNone/>
            </a:pPr>
            <a:r>
              <a:t/>
            </a:r>
            <a:endParaRPr sz="3000">
              <a:latin typeface="Droid Sans"/>
              <a:ea typeface="Droid Sans"/>
              <a:cs typeface="Droid Sans"/>
              <a:sym typeface="Droid Sans"/>
            </a:endParaRPr>
          </a:p>
          <a:p>
            <a:pPr indent="0" lvl="0" marL="457200" rtl="0">
              <a:spcBef>
                <a:spcPts val="0"/>
              </a:spcBef>
              <a:buNone/>
            </a:pPr>
            <a:r>
              <a:t/>
            </a:r>
            <a:endParaRPr sz="3000">
              <a:latin typeface="Droid Sans"/>
              <a:ea typeface="Droid Sans"/>
              <a:cs typeface="Droid Sans"/>
              <a:sym typeface="Droid Sans"/>
            </a:endParaRPr>
          </a:p>
          <a:p>
            <a:pPr indent="0" lvl="0" marL="457200" rtl="0">
              <a:spcBef>
                <a:spcPts val="0"/>
              </a:spcBef>
              <a:buNone/>
            </a:pPr>
            <a:r>
              <a:t/>
            </a:r>
            <a:endParaRPr sz="3000">
              <a:latin typeface="Droid Sans"/>
              <a:ea typeface="Droid Sans"/>
              <a:cs typeface="Droid Sans"/>
              <a:sym typeface="Droid Sans"/>
            </a:endParaRPr>
          </a:p>
          <a:p>
            <a:pPr indent="0" lvl="0" marL="457200" rtl="0">
              <a:spcBef>
                <a:spcPts val="0"/>
              </a:spcBef>
              <a:buNone/>
            </a:pPr>
            <a:r>
              <a:t/>
            </a:r>
            <a:endParaRPr sz="3000">
              <a:latin typeface="Droid Sans"/>
              <a:ea typeface="Droid Sans"/>
              <a:cs typeface="Droid Sans"/>
              <a:sym typeface="Droid Sans"/>
            </a:endParaRPr>
          </a:p>
          <a:p>
            <a:pPr indent="0" lvl="0" marL="0">
              <a:spcBef>
                <a:spcPts val="0"/>
              </a:spcBef>
              <a:buNone/>
            </a:pPr>
            <a:r>
              <a:t/>
            </a:r>
            <a:endParaRPr sz="3000">
              <a:latin typeface="Droid Sans"/>
              <a:ea typeface="Droid Sans"/>
              <a:cs typeface="Droid Sans"/>
              <a:sym typeface="Droid Sans"/>
            </a:endParaRPr>
          </a:p>
          <a:p>
            <a:pPr indent="-419100" lvl="0" marL="457200" rtl="0">
              <a:spcBef>
                <a:spcPts val="0"/>
              </a:spcBef>
              <a:buSzPct val="100000"/>
              <a:buFont typeface="Droid Sans"/>
              <a:buChar char="●"/>
            </a:pPr>
            <a:r>
              <a:rPr lang="en" sz="3000">
                <a:latin typeface="Droid Sans"/>
                <a:ea typeface="Droid Sans"/>
                <a:cs typeface="Droid Sans"/>
                <a:sym typeface="Droid Sans"/>
              </a:rPr>
              <a:t>Interfaz basica que utiliza texto para dar información pertinente y uso del teclado para obtener los comandos necesarios del usuario.</a:t>
            </a:r>
          </a:p>
          <a:p>
            <a:pPr lvl="0" rtl="0">
              <a:spcBef>
                <a:spcPts val="0"/>
              </a:spcBef>
              <a:buNone/>
            </a:pPr>
            <a:r>
              <a:t/>
            </a:r>
            <a:endParaRPr sz="3000">
              <a:latin typeface="Droid Sans"/>
              <a:ea typeface="Droid Sans"/>
              <a:cs typeface="Droid Sans"/>
              <a:sym typeface="Droid Sans"/>
            </a:endParaRPr>
          </a:p>
          <a:p>
            <a:pPr indent="-419100" lvl="0" marL="457200" rtl="0">
              <a:spcBef>
                <a:spcPts val="0"/>
              </a:spcBef>
              <a:buSzPct val="100000"/>
              <a:buFont typeface="Droid Sans"/>
              <a:buChar char="●"/>
            </a:pPr>
            <a:r>
              <a:rPr lang="en" sz="3000">
                <a:latin typeface="Droid Sans"/>
                <a:ea typeface="Droid Sans"/>
                <a:cs typeface="Droid Sans"/>
                <a:sym typeface="Droid Sans"/>
              </a:rPr>
              <a:t>Para mantener al usuario al tanto de sus selecciones actuales se mantiene una figura en 3D rotando y con el color obtenido.</a:t>
            </a:r>
          </a:p>
          <a:p>
            <a:pPr lvl="0" rtl="0">
              <a:spcBef>
                <a:spcPts val="0"/>
              </a:spcBef>
              <a:buNone/>
            </a:pPr>
            <a:r>
              <a:t/>
            </a:r>
            <a:endParaRPr sz="3000">
              <a:latin typeface="Droid Sans"/>
              <a:ea typeface="Droid Sans"/>
              <a:cs typeface="Droid Sans"/>
              <a:sym typeface="Droid Sans"/>
            </a:endParaRPr>
          </a:p>
          <a:p>
            <a:pPr indent="-419100" lvl="0" marL="457200" rtl="0">
              <a:spcBef>
                <a:spcPts val="0"/>
              </a:spcBef>
              <a:buSzPct val="100000"/>
              <a:buFont typeface="Droid Sans"/>
              <a:buChar char="●"/>
            </a:pPr>
            <a:r>
              <a:rPr lang="en" sz="3000">
                <a:latin typeface="Droid Sans"/>
                <a:ea typeface="Droid Sans"/>
                <a:cs typeface="Droid Sans"/>
                <a:sym typeface="Droid Sans"/>
              </a:rPr>
              <a:t>Se tiene un sistema de niveles en funcion de la puntuacion actual del usuario el cual cambia las m’ecanicas voviendo el juego entretenido al mantener una atención constante. </a:t>
            </a:r>
          </a:p>
        </p:txBody>
      </p:sp>
      <p:sp>
        <p:nvSpPr>
          <p:cNvPr id="84" name="Shape 84"/>
          <p:cNvSpPr txBox="1"/>
          <p:nvPr/>
        </p:nvSpPr>
        <p:spPr>
          <a:xfrm>
            <a:off x="11526900" y="23725925"/>
            <a:ext cx="9303600" cy="3558300"/>
          </a:xfrm>
          <a:prstGeom prst="rect">
            <a:avLst/>
          </a:prstGeom>
          <a:solidFill>
            <a:srgbClr val="FFFFFF"/>
          </a:solidFill>
          <a:ln>
            <a:noFill/>
          </a:ln>
        </p:spPr>
        <p:txBody>
          <a:bodyPr anchorCtr="0" anchor="t" bIns="91425" lIns="91425" rIns="91425" tIns="91425">
            <a:noAutofit/>
          </a:bodyPr>
          <a:lstStyle/>
          <a:p>
            <a:pPr lvl="0">
              <a:spcBef>
                <a:spcPts val="0"/>
              </a:spcBef>
              <a:buNone/>
            </a:pPr>
            <a:r>
              <a:rPr lang="en" sz="3000">
                <a:latin typeface="Droid Sans"/>
                <a:ea typeface="Droid Sans"/>
                <a:cs typeface="Droid Sans"/>
                <a:sym typeface="Droid Sans"/>
              </a:rPr>
              <a:t>El proyecto es una aplicación funcional de los temas necesarios para la clase, además de ser un programa didactico que logra captar la atención para el aprendizaje de las combinaciones entre los colores de tipo aditivo.</a:t>
            </a:r>
          </a:p>
        </p:txBody>
      </p:sp>
      <p:pic>
        <p:nvPicPr>
          <p:cNvPr id="85" name="Shape 85"/>
          <p:cNvPicPr preferRelativeResize="0"/>
          <p:nvPr/>
        </p:nvPicPr>
        <p:blipFill>
          <a:blip r:embed="rId5">
            <a:alphaModFix/>
          </a:blip>
          <a:stretch>
            <a:fillRect/>
          </a:stretch>
        </p:blipFill>
        <p:spPr>
          <a:xfrm>
            <a:off x="7381210" y="12375725"/>
            <a:ext cx="2789689" cy="2835050"/>
          </a:xfrm>
          <a:prstGeom prst="rect">
            <a:avLst/>
          </a:prstGeom>
          <a:noFill/>
          <a:ln>
            <a:noFill/>
          </a:ln>
        </p:spPr>
      </p:pic>
      <p:pic>
        <p:nvPicPr>
          <p:cNvPr id="86" name="Shape 86"/>
          <p:cNvPicPr preferRelativeResize="0"/>
          <p:nvPr/>
        </p:nvPicPr>
        <p:blipFill>
          <a:blip r:embed="rId6">
            <a:alphaModFix/>
          </a:blip>
          <a:stretch>
            <a:fillRect/>
          </a:stretch>
        </p:blipFill>
        <p:spPr>
          <a:xfrm>
            <a:off x="3527017" y="21875975"/>
            <a:ext cx="3723769" cy="1849949"/>
          </a:xfrm>
          <a:prstGeom prst="rect">
            <a:avLst/>
          </a:prstGeom>
          <a:noFill/>
          <a:ln>
            <a:noFill/>
          </a:ln>
        </p:spPr>
      </p:pic>
      <p:pic>
        <p:nvPicPr>
          <p:cNvPr id="87" name="Shape 87"/>
          <p:cNvPicPr preferRelativeResize="0"/>
          <p:nvPr/>
        </p:nvPicPr>
        <p:blipFill>
          <a:blip r:embed="rId7">
            <a:alphaModFix/>
          </a:blip>
          <a:stretch>
            <a:fillRect/>
          </a:stretch>
        </p:blipFill>
        <p:spPr>
          <a:xfrm>
            <a:off x="13608175" y="11243587"/>
            <a:ext cx="5591350" cy="4408574"/>
          </a:xfrm>
          <a:prstGeom prst="rect">
            <a:avLst/>
          </a:prstGeom>
          <a:noFill/>
          <a:ln>
            <a:noFill/>
          </a:ln>
        </p:spPr>
      </p:pic>
      <p:pic>
        <p:nvPicPr>
          <p:cNvPr id="88" name="Shape 88"/>
          <p:cNvPicPr preferRelativeResize="0"/>
          <p:nvPr/>
        </p:nvPicPr>
        <p:blipFill>
          <a:blip r:embed="rId8">
            <a:alphaModFix/>
          </a:blip>
          <a:stretch>
            <a:fillRect/>
          </a:stretch>
        </p:blipFill>
        <p:spPr>
          <a:xfrm>
            <a:off x="13608175" y="16095052"/>
            <a:ext cx="5591350" cy="440290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lue-gold">
  <a:themeElements>
    <a:clrScheme name="Blue &amp; Gold">
      <a:dk1>
        <a:srgbClr val="FFFFFF"/>
      </a:dk1>
      <a:lt1>
        <a:srgbClr val="01AFD1"/>
      </a:lt1>
      <a:dk2>
        <a:srgbClr val="1E2D31"/>
      </a:dk2>
      <a:lt2>
        <a:srgbClr val="BFC7CA"/>
      </a:lt2>
      <a:accent1>
        <a:srgbClr val="006F85"/>
      </a:accent1>
      <a:accent2>
        <a:srgbClr val="AF4345"/>
      </a:accent2>
      <a:accent3>
        <a:srgbClr val="47D06A"/>
      </a:accent3>
      <a:accent4>
        <a:srgbClr val="F58F8F"/>
      </a:accent4>
      <a:accent5>
        <a:srgbClr val="F6CD4C"/>
      </a:accent5>
      <a:accent6>
        <a:srgbClr val="F8E71C"/>
      </a:accent6>
      <a:hlink>
        <a:srgbClr val="F6CD4C"/>
      </a:hlink>
      <a:folHlink>
        <a:srgbClr val="F6CD4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