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5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305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0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2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28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9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0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0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57230-102B-4240-BE15-D71B6EAE22FB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3486-399E-4027-8716-02C3D00D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3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report/three-theses-on-information-security-issu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fllecturer.blogspot.com/2013/08/how-safe-are-you-online-cyber-bullying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2DE9-7A84-4DC4-A0D1-22586DEEC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FE97D-C43E-40F3-A7D3-50029916E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Mohamed Hassan</a:t>
            </a:r>
          </a:p>
        </p:txBody>
      </p:sp>
    </p:spTree>
    <p:extLst>
      <p:ext uri="{BB962C8B-B14F-4D97-AF65-F5344CB8AC3E}">
        <p14:creationId xmlns:p14="http://schemas.microsoft.com/office/powerpoint/2010/main" val="31823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38C5-722C-49E6-9337-672437C9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44446" cy="3156674"/>
          </a:xfrm>
        </p:spPr>
        <p:txBody>
          <a:bodyPr>
            <a:normAutofit/>
          </a:bodyPr>
          <a:lstStyle/>
          <a:p>
            <a:r>
              <a:rPr lang="en-US" sz="6600" dirty="0"/>
              <a:t>What do you know about your online safety?</a:t>
            </a:r>
          </a:p>
        </p:txBody>
      </p:sp>
    </p:spTree>
    <p:extLst>
      <p:ext uri="{BB962C8B-B14F-4D97-AF65-F5344CB8AC3E}">
        <p14:creationId xmlns:p14="http://schemas.microsoft.com/office/powerpoint/2010/main" val="3029380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B132-41BF-443C-9E12-E90A256B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4E00-FA9C-41B0-98BA-0147792FE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Getting messages from people you don’t know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FB5A739-2433-40DB-A9AF-43F5AC1A94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9507" y="2805344"/>
            <a:ext cx="4625268" cy="949910"/>
          </a:xfrm>
          <a:prstGeom prst="bentConnector3">
            <a:avLst>
              <a:gd name="adj1" fmla="val 1000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3D6FD9-FEF3-48E5-BFA6-A3A8C747DF79}"/>
              </a:ext>
            </a:extLst>
          </p:cNvPr>
          <p:cNvSpPr txBox="1"/>
          <p:nvPr/>
        </p:nvSpPr>
        <p:spPr>
          <a:xfrm>
            <a:off x="834501" y="4020344"/>
            <a:ext cx="218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Contain Viruses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7622E-F105-4963-9A34-0AFB2412B535}"/>
              </a:ext>
            </a:extLst>
          </p:cNvPr>
          <p:cNvCxnSpPr/>
          <p:nvPr/>
        </p:nvCxnSpPr>
        <p:spPr>
          <a:xfrm>
            <a:off x="3746377" y="2805344"/>
            <a:ext cx="0" cy="8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8A2A6E-0569-4219-96FF-5FC7AE01BB55}"/>
              </a:ext>
            </a:extLst>
          </p:cNvPr>
          <p:cNvSpPr txBox="1"/>
          <p:nvPr/>
        </p:nvSpPr>
        <p:spPr>
          <a:xfrm>
            <a:off x="3213717" y="3851066"/>
            <a:ext cx="2032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Share of Spyware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CB8477-5DB3-4DB6-9359-25205C9DB790}"/>
              </a:ext>
            </a:extLst>
          </p:cNvPr>
          <p:cNvCxnSpPr>
            <a:cxnSpLocks/>
          </p:cNvCxnSpPr>
          <p:nvPr/>
        </p:nvCxnSpPr>
        <p:spPr>
          <a:xfrm>
            <a:off x="5814874" y="2805344"/>
            <a:ext cx="5628443" cy="807868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FC1D1C-50E7-438F-BF7D-45F85D359E0A}"/>
              </a:ext>
            </a:extLst>
          </p:cNvPr>
          <p:cNvCxnSpPr>
            <a:cxnSpLocks/>
          </p:cNvCxnSpPr>
          <p:nvPr/>
        </p:nvCxnSpPr>
        <p:spPr>
          <a:xfrm>
            <a:off x="6001305" y="2805344"/>
            <a:ext cx="0" cy="8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87FFF0-888A-48EC-B3DC-AD68CE8C1BF2}"/>
              </a:ext>
            </a:extLst>
          </p:cNvPr>
          <p:cNvSpPr txBox="1"/>
          <p:nvPr/>
        </p:nvSpPr>
        <p:spPr>
          <a:xfrm>
            <a:off x="5454698" y="3912620"/>
            <a:ext cx="203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Personal Information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A21530-DDDF-4F38-B1D4-1D8CEEB2A008}"/>
              </a:ext>
            </a:extLst>
          </p:cNvPr>
          <p:cNvCxnSpPr/>
          <p:nvPr/>
        </p:nvCxnSpPr>
        <p:spPr>
          <a:xfrm>
            <a:off x="8629095" y="2805344"/>
            <a:ext cx="0" cy="80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5FB0F3-9C88-4FB1-8E9E-F6EAE0EE8972}"/>
              </a:ext>
            </a:extLst>
          </p:cNvPr>
          <p:cNvSpPr txBox="1"/>
          <p:nvPr/>
        </p:nvSpPr>
        <p:spPr>
          <a:xfrm>
            <a:off x="7794595" y="3954578"/>
            <a:ext cx="1926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Phone calls from unknowns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2B76DD-5811-4F54-8A53-B79E652AA4D4}"/>
              </a:ext>
            </a:extLst>
          </p:cNvPr>
          <p:cNvSpPr txBox="1"/>
          <p:nvPr/>
        </p:nvSpPr>
        <p:spPr>
          <a:xfrm>
            <a:off x="10830757" y="3851066"/>
            <a:ext cx="10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Hacked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577673D-95A2-437A-B086-24F2B3F5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50452" y="-18089"/>
            <a:ext cx="2341548" cy="11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5058-E324-438C-B9BB-9D469B38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66A3-AFFD-4C0D-BDEB-911157F52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strong Password and do not share it with anyone</a:t>
            </a:r>
          </a:p>
          <a:p>
            <a:r>
              <a:rPr lang="en-US" dirty="0"/>
              <a:t>Report users or tell your parents </a:t>
            </a:r>
          </a:p>
          <a:p>
            <a:r>
              <a:rPr lang="en-US" dirty="0"/>
              <a:t>Have an ANTIVIRUS Software</a:t>
            </a:r>
          </a:p>
          <a:p>
            <a:r>
              <a:rPr lang="en-US" dirty="0"/>
              <a:t>Have Biometrics for your accounts security</a:t>
            </a:r>
          </a:p>
          <a:p>
            <a:r>
              <a:rPr lang="en-US" dirty="0"/>
              <a:t>Get a Spam Filter </a:t>
            </a:r>
          </a:p>
          <a:p>
            <a:r>
              <a:rPr lang="en-US" dirty="0"/>
              <a:t>Have your GOOD behavior online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F8282-A209-4A22-A23F-85822054F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96920" y="0"/>
            <a:ext cx="3695080" cy="19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B45-1BBB-4E56-A0D6-95A35D4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760E-297C-46E0-A2BB-A5806D30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break every 30 minutes - 1 hour</a:t>
            </a:r>
          </a:p>
          <a:p>
            <a:r>
              <a:rPr lang="en-US" dirty="0"/>
              <a:t>Have regular exercising routine daily.</a:t>
            </a:r>
          </a:p>
          <a:p>
            <a:r>
              <a:rPr lang="en-US" dirty="0"/>
              <a:t>Sit Upright</a:t>
            </a:r>
          </a:p>
          <a:p>
            <a:r>
              <a:rPr lang="en-US" dirty="0"/>
              <a:t>Exercise your hands and fists regularly</a:t>
            </a:r>
          </a:p>
          <a:p>
            <a:r>
              <a:rPr lang="en-US" dirty="0"/>
              <a:t>Don’t Eat or Drink while using the IT equipment.</a:t>
            </a:r>
          </a:p>
        </p:txBody>
      </p:sp>
    </p:spTree>
    <p:extLst>
      <p:ext uri="{BB962C8B-B14F-4D97-AF65-F5344CB8AC3E}">
        <p14:creationId xmlns:p14="http://schemas.microsoft.com/office/powerpoint/2010/main" val="302721272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44</TotalTime>
  <Words>109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Online Safety</vt:lpstr>
      <vt:lpstr>What do you know about your online safety?</vt:lpstr>
      <vt:lpstr>Dangers</vt:lpstr>
      <vt:lpstr>Solutions!!!</vt:lpstr>
      <vt:lpstr>Health safety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Safety</dc:title>
  <dc:creator>yasseinhassan2010@gmail.com</dc:creator>
  <cp:lastModifiedBy>yasseinhassan2010@gmail.com</cp:lastModifiedBy>
  <cp:revision>1</cp:revision>
  <dcterms:created xsi:type="dcterms:W3CDTF">2022-01-30T04:01:10Z</dcterms:created>
  <dcterms:modified xsi:type="dcterms:W3CDTF">2022-02-08T05:04:30Z</dcterms:modified>
</cp:coreProperties>
</file>