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84" r:id="rId3"/>
    <p:sldId id="385" r:id="rId4"/>
    <p:sldId id="386" r:id="rId5"/>
    <p:sldId id="387" r:id="rId6"/>
    <p:sldId id="388" r:id="rId7"/>
    <p:sldId id="389" r:id="rId8"/>
    <p:sldId id="390" r:id="rId9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15"/>
  </p:normalViewPr>
  <p:slideViewPr>
    <p:cSldViewPr snapToGrid="0" snapToObjects="1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9B9D-60A5-904F-8182-B323AB0CF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4D08A-03BF-894C-A13C-0CD030CA6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1CAAA-536A-034E-86A3-E6D0F882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11.12.2020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20FD8-5FE2-FA47-A684-4A99E2A5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6BD9-A082-D74F-A7EB-0C485033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6580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BC31-1BB5-434B-9899-270AB945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46282-64DA-8B4F-9458-148A71B57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8D868-5268-F745-BB22-DC686DE8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11.12.2020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955AD-DBA8-C645-A245-5A96792E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544F-3EEA-F147-A2FB-3BFA0EDD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0173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09ED4-1AFB-194B-A61C-60973DF0C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10E1D-F130-B94C-AB83-9A490E8D0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1FC46-69BD-B049-8C7B-4B23B97B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11.12.2020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6BE91-F15B-CE43-9C70-B5249B31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89DA1-CA44-104E-8A78-D3A369F5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539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06149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 marL="742932" indent="-285744">
              <a:lnSpc>
                <a:spcPct val="120000"/>
              </a:lnSpc>
              <a:buSzPct val="100000"/>
              <a:buFont typeface="Arial"/>
              <a:buChar char="•"/>
              <a:defRPr sz="1600" baseline="0"/>
            </a:lvl2pPr>
            <a:lvl3pPr>
              <a:lnSpc>
                <a:spcPct val="120000"/>
              </a:lnSpc>
              <a:defRPr sz="1467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4153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5FFA-22F9-CD40-9130-6BD55505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6520-0DD6-E54D-87C1-ED2E8D87D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76AAB-9AFA-8546-A304-5E8D2392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11.12.2020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F439A-EB85-6043-8F51-7E9EE826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28938-4D66-0C43-ABFA-E324DAD8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490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8F56-C9FD-F746-897A-543674B0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724B3-26D0-6441-BC80-72ECBCB2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B0FB9-CCA0-6049-891C-7CA6A866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11.12.2020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D8E42-E51F-714B-8A2D-0CB055D8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49229-C432-9F41-94D0-14054AF5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0406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A5ED-4723-2C49-9B82-3406D4B9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A4374-D185-3A4A-B89A-87ED71944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B18C4-75D9-2241-9EA7-A31A05856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6BFC1-0A51-F549-826D-FE6DB306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11.12.2020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EFBF6-CB1A-7B48-BA9E-5621ED93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BA2E2-224E-A343-877C-DBBBD083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4257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B107-11DA-3E43-81C1-831A467B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705F7-2028-6B4B-AD0A-CDE4E952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D824C-4AF9-B54E-9B3C-9B4BC45BC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4A370-1569-1C40-8CB9-E4E653EEA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1E775-59CB-264C-8127-05BB62518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DF091-5445-044E-9E1E-8B7890B4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11.12.2020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B83FE-8B67-AA4B-843D-209C0126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B5EAA-C609-8D42-8510-1E74BA22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4129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A73F-69C4-8645-841C-0021DBB3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C2280F-7BF1-0A48-BD83-767DCF78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11.12.2020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680-B021-C845-990E-1C137884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61C60-A3FA-434A-8381-D8E1BD32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2346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7B060-959C-E545-B1A4-023F9DBA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11.12.2020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33434-CFF7-9C4E-A0A0-9211884F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0B973-23C3-F845-94E1-28B460DC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1069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362D-8062-F941-8B76-296BBA9C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51BA-75AF-6847-93CC-09754341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530C6-D658-5947-8D2E-6EA4198D0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3222-D88A-FC41-BE4B-8E5161FF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11.12.2020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F61D1-E827-EC4C-B6BA-F2C3B65F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21691-13D1-4842-B1AE-0C9967CE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7056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DDE90-5EEE-A140-AB1D-F8CD3501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8041D-A0BC-9D4A-8B2C-1D43FB5F4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E8414-23D2-7B41-A52F-EA9C5A8FB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40F6D-BB99-F24A-93D6-3962B8E0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11.12.2020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B9E0B-6CC0-2A49-B098-F77E39E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5337B-690B-7244-BAB2-03D29D6F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4103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6E9334-D571-4141-8CAB-8574F6AF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BC19A-E0AF-5D49-A49C-60CF10543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CFB76-4B13-7F44-A837-C9D77D431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CE81-C73C-E543-9046-300010F65159}" type="datetimeFigureOut">
              <a:rPr lang="en-RU" smtClean="0"/>
              <a:t>11.12.2020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FC9B4-B750-D34F-93BC-EFC3C5BFD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1E655-DC60-4945-A817-09176053E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5311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GNU_Core_Utilities_commands" TargetMode="External"/><Relationship Id="rId2" Type="http://schemas.openxmlformats.org/officeDocument/2006/relationships/hyperlink" Target="https://ru.wikipedia.org/wiki/GNU_Coreutils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F4EA-4EE3-BB42-8B7A-7AE9C7294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U" dirty="0"/>
              <a:t>Linux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1E37F-CB8D-4847-BE6B-549763670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RU" dirty="0"/>
              <a:t>User ENV, hier, man</a:t>
            </a:r>
          </a:p>
        </p:txBody>
      </p:sp>
    </p:spTree>
    <p:extLst>
      <p:ext uri="{BB962C8B-B14F-4D97-AF65-F5344CB8AC3E}">
        <p14:creationId xmlns:p14="http://schemas.microsoft.com/office/powerpoint/2010/main" val="47170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 command    -w --with-long-</a:t>
            </a:r>
            <a:r>
              <a:rPr lang="en-US" dirty="0" err="1"/>
              <a:t>args</a:t>
            </a:r>
            <a:r>
              <a:rPr lang="en-US" dirty="0"/>
              <a:t> -h --help -n 4 --verbose </a:t>
            </a:r>
            <a:r>
              <a:rPr lang="en-US" dirty="0" err="1"/>
              <a:t>myfile</a:t>
            </a:r>
            <a:br>
              <a:rPr lang="en-US" dirty="0"/>
            </a:br>
            <a:r>
              <a:rPr lang="en-US" dirty="0"/>
              <a:t>reply</a:t>
            </a:r>
          </a:p>
          <a:p>
            <a:pPr marL="0" indent="0">
              <a:buNone/>
            </a:pPr>
            <a:r>
              <a:rPr lang="en-US" dirty="0"/>
              <a:t>$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options</a:t>
            </a:r>
            <a:br>
              <a:rPr lang="en-US" dirty="0"/>
            </a:br>
            <a:r>
              <a:rPr lang="en-US" dirty="0"/>
              <a:t>-- </a:t>
            </a:r>
            <a:r>
              <a:rPr lang="en-US" dirty="0" err="1"/>
              <a:t>longoptions</a:t>
            </a:r>
            <a:br>
              <a:rPr lang="en-US" dirty="0"/>
            </a:br>
            <a:r>
              <a:rPr lang="en-US" dirty="0"/>
              <a:t>options with parameters</a:t>
            </a:r>
            <a:br>
              <a:rPr lang="en-US" dirty="0"/>
            </a:br>
            <a:r>
              <a:rPr lang="en-US" dirty="0"/>
              <a:t>parameter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254474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 – system configuration files</a:t>
            </a:r>
          </a:p>
          <a:p>
            <a:r>
              <a:rPr lang="en-US" dirty="0"/>
              <a:t>/bin – “binary”, executable files</a:t>
            </a:r>
          </a:p>
          <a:p>
            <a:r>
              <a:rPr lang="en-US" dirty="0"/>
              <a:t>/</a:t>
            </a:r>
            <a:r>
              <a:rPr lang="en-US" dirty="0" err="1"/>
              <a:t>sbin</a:t>
            </a:r>
            <a:r>
              <a:rPr lang="en-US" dirty="0"/>
              <a:t> – same as /bin, but for super user</a:t>
            </a:r>
          </a:p>
          <a:p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 – temporary files</a:t>
            </a:r>
          </a:p>
          <a:p>
            <a:r>
              <a:rPr lang="en-US" dirty="0"/>
              <a:t>/root – </a:t>
            </a:r>
            <a:r>
              <a:rPr lang="en-US" dirty="0" err="1"/>
              <a:t>homedir</a:t>
            </a:r>
            <a:r>
              <a:rPr lang="en-US" dirty="0"/>
              <a:t> for root user</a:t>
            </a:r>
          </a:p>
          <a:p>
            <a:r>
              <a:rPr lang="en-US" dirty="0"/>
              <a:t>/home – </a:t>
            </a:r>
            <a:r>
              <a:rPr lang="en-US" dirty="0" err="1"/>
              <a:t>homedir</a:t>
            </a:r>
            <a:r>
              <a:rPr lang="en-US" dirty="0"/>
              <a:t> for other users (/home/ubuntu)</a:t>
            </a:r>
          </a:p>
          <a:p>
            <a:r>
              <a:rPr lang="en-US" dirty="0"/>
              <a:t>/dev* – device files</a:t>
            </a:r>
          </a:p>
          <a:p>
            <a:r>
              <a:rPr lang="en-US" dirty="0"/>
              <a:t>/lib – libraries, binary files without main()</a:t>
            </a:r>
          </a:p>
          <a:p>
            <a:r>
              <a:rPr lang="en-US" dirty="0"/>
              <a:t>/boot – kernel, </a:t>
            </a:r>
            <a:r>
              <a:rPr lang="en-US" dirty="0" err="1"/>
              <a:t>initrd</a:t>
            </a:r>
            <a:r>
              <a:rPr lang="en-US" dirty="0"/>
              <a:t> (drivers), configuration.</a:t>
            </a:r>
          </a:p>
          <a:p>
            <a:r>
              <a:rPr lang="en-US" dirty="0"/>
              <a:t>/var – DATA</a:t>
            </a:r>
          </a:p>
          <a:p>
            <a:r>
              <a:rPr lang="en-US" dirty="0"/>
              <a:t>/proc* – information about running process</a:t>
            </a:r>
          </a:p>
          <a:p>
            <a:r>
              <a:rPr lang="en-US" dirty="0"/>
              <a:t>/</a:t>
            </a:r>
            <a:r>
              <a:rPr lang="en-US" dirty="0" err="1"/>
              <a:t>mnt</a:t>
            </a:r>
            <a:r>
              <a:rPr lang="en-US" dirty="0"/>
              <a:t> – mount point for external block devices</a:t>
            </a:r>
          </a:p>
          <a:p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/{</a:t>
            </a:r>
            <a:r>
              <a:rPr lang="en-US" dirty="0" err="1"/>
              <a:t>bin,sbin,lib</a:t>
            </a:r>
            <a:r>
              <a:rPr lang="en-US" dirty="0"/>
              <a:t>} – additional files, which shouldn’t be in root</a:t>
            </a:r>
          </a:p>
          <a:p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/local/{</a:t>
            </a:r>
            <a:r>
              <a:rPr lang="en-US" dirty="0" err="1"/>
              <a:t>bin,sbin,lib,etc</a:t>
            </a:r>
            <a:r>
              <a:rPr lang="en-US" dirty="0"/>
              <a:t>} - additional files, which shouldn’t be in root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78A9B-ED2F-E24D-85BC-6BCC0578C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337" y="1615801"/>
            <a:ext cx="6053744" cy="362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1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D96FD8-01CA-DA46-83A4-A8726B396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488" y="1301315"/>
            <a:ext cx="7657952" cy="4764948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SHELL env variables</a:t>
            </a:r>
          </a:p>
        </p:txBody>
      </p:sp>
    </p:spTree>
    <p:extLst>
      <p:ext uri="{BB962C8B-B14F-4D97-AF65-F5344CB8AC3E}">
        <p14:creationId xmlns:p14="http://schemas.microsoft.com/office/powerpoint/2010/main" val="113497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9E0D39-BF79-0543-8F7B-31CB564C2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467" y="1346200"/>
            <a:ext cx="4604640" cy="2828318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stdin </a:t>
            </a:r>
            <a:r>
              <a:rPr lang="en-US" dirty="0" err="1"/>
              <a:t>stdout</a:t>
            </a:r>
            <a:r>
              <a:rPr lang="en-US" dirty="0"/>
              <a:t> stderr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883DE-EE4A-8D45-90A6-5AAEA215D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410" y="1317018"/>
            <a:ext cx="5080000" cy="285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CA6E3C-48B2-CD44-A803-FCDA3A2769D6}"/>
              </a:ext>
            </a:extLst>
          </p:cNvPr>
          <p:cNvSpPr txBox="1"/>
          <p:nvPr/>
        </p:nvSpPr>
        <p:spPr>
          <a:xfrm>
            <a:off x="1773044" y="5018049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| &gt; &gt;&gt; &amp;2 &amp;9 &lt; &lt;&lt;</a:t>
            </a:r>
          </a:p>
        </p:txBody>
      </p:sp>
    </p:spTree>
    <p:extLst>
      <p:ext uri="{BB962C8B-B14F-4D97-AF65-F5344CB8AC3E}">
        <p14:creationId xmlns:p14="http://schemas.microsoft.com/office/powerpoint/2010/main" val="192322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util-linux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F99841-2A0D-A94A-8E4A-9917C42C8584}"/>
              </a:ext>
            </a:extLst>
          </p:cNvPr>
          <p:cNvSpPr txBox="1"/>
          <p:nvPr/>
        </p:nvSpPr>
        <p:spPr>
          <a:xfrm>
            <a:off x="312234" y="1784195"/>
            <a:ext cx="383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ru.wikipedia.org</a:t>
            </a:r>
            <a:r>
              <a:rPr lang="en-GB" dirty="0"/>
              <a:t>/wiki/</a:t>
            </a:r>
            <a:r>
              <a:rPr lang="en-GB" dirty="0" err="1"/>
              <a:t>Util-linux</a:t>
            </a:r>
            <a:endParaRPr lang="en-RU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283F6AA8-E9A4-654D-92F3-2CFD1EA52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49" y="131955"/>
            <a:ext cx="6020627" cy="637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2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6" y="2120088"/>
            <a:ext cx="5682424" cy="1392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https://ru.wikipedia.org/wiki/GNU_Coreutils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https://en.wikipedia.org/wiki/List_of_GNU_Core_Utilities_commands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core-</a:t>
            </a:r>
            <a:r>
              <a:rPr lang="en-US" dirty="0" err="1"/>
              <a:t>utils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F3B2C-ADA4-E644-A5B3-5C2457D12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854" y="0"/>
            <a:ext cx="4853878" cy="674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2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 info apropos which </a:t>
            </a:r>
            <a:r>
              <a:rPr lang="en-US" dirty="0" err="1"/>
              <a:t>whereis</a:t>
            </a:r>
            <a:r>
              <a:rPr lang="en-US" dirty="0"/>
              <a:t>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99C92-EC13-E042-8E00-A7AD585E9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61" y="1104362"/>
            <a:ext cx="8009828" cy="553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7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2588</TotalTime>
  <Words>246</Words>
  <Application>Microsoft Macintosh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Linux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Architecture</dc:title>
  <dc:creator>Osmanov, Rasul (Ext)</dc:creator>
  <cp:lastModifiedBy>Osmanov, Rasul (Ext)</cp:lastModifiedBy>
  <cp:revision>30</cp:revision>
  <dcterms:created xsi:type="dcterms:W3CDTF">2020-12-05T15:16:22Z</dcterms:created>
  <dcterms:modified xsi:type="dcterms:W3CDTF">2020-12-12T10:16:33Z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2020-12-05T15:16:22Z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bf948449-e237-4def-86d9-000056956c40</vt:lpwstr>
  </property>
  <property fmtid="{D5CDD505-2E9C-101B-9397-08002B2CF9AE}" pid="8" name="MSIP_Label_4929bff8-5b33-42aa-95d2-28f72e792cb0_ContentBits">
    <vt:lpwstr>0</vt:lpwstr>
  </property>
</Properties>
</file>