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84" r:id="rId3"/>
    <p:sldId id="386" r:id="rId4"/>
    <p:sldId id="387" r:id="rId5"/>
    <p:sldId id="388" r:id="rId6"/>
    <p:sldId id="389" r:id="rId7"/>
    <p:sldId id="390" r:id="rId8"/>
    <p:sldId id="396" r:id="rId9"/>
    <p:sldId id="391" r:id="rId10"/>
    <p:sldId id="393" r:id="rId11"/>
    <p:sldId id="392" r:id="rId12"/>
    <p:sldId id="397" r:id="rId13"/>
    <p:sldId id="395" r:id="rId14"/>
    <p:sldId id="385" r:id="rId15"/>
    <p:sldId id="394" r:id="rId1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63"/>
    <p:restoredTop sz="95915"/>
  </p:normalViewPr>
  <p:slideViewPr>
    <p:cSldViewPr snapToGrid="0" snapToObjects="1">
      <p:cViewPr varScale="1">
        <p:scale>
          <a:sx n="113" d="100"/>
          <a:sy n="113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9B9D-60A5-904F-8182-B323AB0C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D08A-03BF-894C-A13C-0CD030CA6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1CAAA-536A-034E-86A3-E6D0F882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15.01.2021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0FD8-5FE2-FA47-A684-4A99E2A5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6BD9-A082-D74F-A7EB-0C485033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6580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BC31-1BB5-434B-9899-270AB945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46282-64DA-8B4F-9458-148A71B57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D868-5268-F745-BB22-DC686DE8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15.01.2021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55AD-DBA8-C645-A245-5A96792E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544F-3EEA-F147-A2FB-3BFA0EDD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017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09ED4-1AFB-194B-A61C-60973DF0C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10E1D-F130-B94C-AB83-9A490E8D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FC46-69BD-B049-8C7B-4B23B97B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15.01.2021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BE91-F15B-CE43-9C70-B5249B31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9DA1-CA44-104E-8A78-D3A369F5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539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 marL="742932" indent="-285744">
              <a:lnSpc>
                <a:spcPct val="120000"/>
              </a:lnSpc>
              <a:buSzPct val="100000"/>
              <a:buFont typeface="Arial"/>
              <a:buChar char="•"/>
              <a:defRPr sz="1600" baseline="0"/>
            </a:lvl2pPr>
            <a:lvl3pPr>
              <a:lnSpc>
                <a:spcPct val="120000"/>
              </a:lnSpc>
              <a:defRPr sz="1467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53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5FFA-22F9-CD40-9130-6BD55505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6520-0DD6-E54D-87C1-ED2E8D87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6AAB-9AFA-8546-A304-5E8D2392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15.01.2021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439A-EB85-6043-8F51-7E9EE826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8938-4D66-0C43-ABFA-E324DAD8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490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8F56-C9FD-F746-897A-543674B0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724B3-26D0-6441-BC80-72ECBCB2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0FB9-CCA0-6049-891C-7CA6A866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15.01.2021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8E42-E51F-714B-8A2D-0CB055D8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9229-C432-9F41-94D0-14054AF5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40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A5ED-4723-2C49-9B82-3406D4B9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4374-D185-3A4A-B89A-87ED71944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B18C4-75D9-2241-9EA7-A31A05856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6BFC1-0A51-F549-826D-FE6DB306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15.01.2021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EFBF6-CB1A-7B48-BA9E-5621ED9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A2E2-224E-A343-877C-DBBBD083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257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B107-11DA-3E43-81C1-831A467B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705F7-2028-6B4B-AD0A-CDE4E952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D824C-4AF9-B54E-9B3C-9B4BC45BC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4A370-1569-1C40-8CB9-E4E653EEA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1E775-59CB-264C-8127-05BB6251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DF091-5445-044E-9E1E-8B7890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15.01.2021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B83FE-8B67-AA4B-843D-209C0126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B5EAA-C609-8D42-8510-1E74BA22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12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A73F-69C4-8645-841C-0021DBB3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2280F-7BF1-0A48-BD83-767DCF78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15.01.2021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680-B021-C845-990E-1C137884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61C60-A3FA-434A-8381-D8E1BD32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346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7B060-959C-E545-B1A4-023F9DBA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15.01.2021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33434-CFF7-9C4E-A0A0-9211884F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0B973-23C3-F845-94E1-28B460D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069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362D-8062-F941-8B76-296BBA9C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51BA-75AF-6847-93CC-09754341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530C6-D658-5947-8D2E-6EA4198D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3222-D88A-FC41-BE4B-8E5161F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15.01.2021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F61D1-E827-EC4C-B6BA-F2C3B65F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1691-13D1-4842-B1AE-0C9967CE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705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DE90-5EEE-A140-AB1D-F8CD3501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8041D-A0BC-9D4A-8B2C-1D43FB5F4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8414-23D2-7B41-A52F-EA9C5A8F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40F6D-BB99-F24A-93D6-3962B8E0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15.01.2021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9E0B-6CC0-2A49-B098-F77E39E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5337B-690B-7244-BAB2-03D29D6F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10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E9334-D571-4141-8CAB-8574F6AF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C19A-E0AF-5D49-A49C-60CF1054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FB76-4B13-7F44-A837-C9D77D431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CE81-C73C-E543-9046-300010F65159}" type="datetimeFigureOut">
              <a:rPr lang="en-RU" smtClean="0"/>
              <a:t>15.01.2021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C9B4-B750-D34F-93BC-EFC3C5BFD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E655-DC60-4945-A817-09176053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311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Windowing_syste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Ifconfig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F4EA-4EE3-BB42-8B7A-7AE9C7294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Linux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E37F-CB8D-4847-BE6B-549763670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/>
              <a:t>Logging, Debugging, Troubleshooting, Monitoring</a:t>
            </a:r>
          </a:p>
        </p:txBody>
      </p:sp>
    </p:spTree>
    <p:extLst>
      <p:ext uri="{BB962C8B-B14F-4D97-AF65-F5344CB8AC3E}">
        <p14:creationId xmlns:p14="http://schemas.microsoft.com/office/powerpoint/2010/main" val="47170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network-scripts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1607C0-ACC4-FD4A-9277-ED923B26072B}"/>
              </a:ext>
            </a:extLst>
          </p:cNvPr>
          <p:cNvSpPr txBox="1"/>
          <p:nvPr/>
        </p:nvSpPr>
        <p:spPr>
          <a:xfrm>
            <a:off x="1174044" y="1998133"/>
            <a:ext cx="401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/etc/</a:t>
            </a:r>
            <a:r>
              <a:rPr lang="en-GB" dirty="0" err="1"/>
              <a:t>sysconfig</a:t>
            </a:r>
            <a:r>
              <a:rPr lang="en-GB" dirty="0"/>
              <a:t>/network-scripts/ifcfg-eth0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60277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Network Manager</a:t>
            </a:r>
          </a:p>
        </p:txBody>
      </p:sp>
    </p:spTree>
    <p:extLst>
      <p:ext uri="{BB962C8B-B14F-4D97-AF65-F5344CB8AC3E}">
        <p14:creationId xmlns:p14="http://schemas.microsoft.com/office/powerpoint/2010/main" val="168887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iptables – firewall, </a:t>
            </a:r>
            <a:r>
              <a:rPr lang="en-US" dirty="0" err="1"/>
              <a:t>nat</a:t>
            </a:r>
            <a:r>
              <a:rPr lang="en-US" dirty="0"/>
              <a:t>/pat, traffic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77BC84-B010-884F-AE90-6F044269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71" y="1603023"/>
            <a:ext cx="7763657" cy="430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2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strace</a:t>
            </a:r>
            <a:r>
              <a:rPr lang="en-US" dirty="0"/>
              <a:t>, </a:t>
            </a:r>
            <a:r>
              <a:rPr lang="en-US" dirty="0" err="1"/>
              <a:t>ptrace</a:t>
            </a:r>
            <a:r>
              <a:rPr lang="en-US" dirty="0"/>
              <a:t>, </a:t>
            </a:r>
            <a:r>
              <a:rPr lang="en-US" dirty="0" err="1"/>
              <a:t>ltrace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9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X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641C0-623D-CF45-83E2-CAA071F367A9}"/>
              </a:ext>
            </a:extLst>
          </p:cNvPr>
          <p:cNvSpPr txBox="1"/>
          <p:nvPr/>
        </p:nvSpPr>
        <p:spPr>
          <a:xfrm>
            <a:off x="440266" y="1433689"/>
            <a:ext cx="479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ru.wikipedia.org</a:t>
            </a:r>
            <a:r>
              <a:rPr lang="en-GB" dirty="0"/>
              <a:t>/wiki/</a:t>
            </a:r>
            <a:r>
              <a:rPr lang="en-GB" dirty="0" err="1"/>
              <a:t>X_Window_System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FDA71-52BD-1D49-8F34-EB17B6596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12" y="2932010"/>
            <a:ext cx="4291188" cy="3570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5AFA2-9BF4-304E-A51A-83ECF7156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710" y="1254287"/>
            <a:ext cx="2935111" cy="4954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18B3B8-B2B6-534F-B2CD-C94CB1F2414C}"/>
              </a:ext>
            </a:extLst>
          </p:cNvPr>
          <p:cNvSpPr txBox="1"/>
          <p:nvPr/>
        </p:nvSpPr>
        <p:spPr>
          <a:xfrm>
            <a:off x="440266" y="1980856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 </a:t>
            </a:r>
            <a:r>
              <a:rPr lang="en-GB" b="1" dirty="0"/>
              <a:t>X Window System</a:t>
            </a:r>
            <a:r>
              <a:rPr lang="en-GB" dirty="0"/>
              <a:t> (</a:t>
            </a:r>
            <a:r>
              <a:rPr lang="en-GB" b="1" dirty="0"/>
              <a:t>X11</a:t>
            </a:r>
            <a:r>
              <a:rPr lang="en-GB" dirty="0"/>
              <a:t>, or simply </a:t>
            </a:r>
            <a:r>
              <a:rPr lang="en-GB" b="1" dirty="0"/>
              <a:t>X</a:t>
            </a:r>
            <a:r>
              <a:rPr lang="en-GB" dirty="0"/>
              <a:t>) is a </a:t>
            </a:r>
            <a:r>
              <a:rPr lang="en-GB" dirty="0">
                <a:hlinkClick r:id="rId4" tooltip="Windowing system"/>
              </a:rPr>
              <a:t>windowing system</a:t>
            </a:r>
            <a:r>
              <a:rPr lang="en-GB" dirty="0"/>
              <a:t> for bitmap displays, common on Unix-like operating systems.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86282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SELinux</a:t>
            </a:r>
            <a:r>
              <a:rPr lang="en-US" dirty="0"/>
              <a:t> – security enhanced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D7032-8435-C04C-81A4-341312D3A8B5}"/>
              </a:ext>
            </a:extLst>
          </p:cNvPr>
          <p:cNvSpPr txBox="1"/>
          <p:nvPr/>
        </p:nvSpPr>
        <p:spPr>
          <a:xfrm>
            <a:off x="1467556" y="2133600"/>
            <a:ext cx="1346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getenforce</a:t>
            </a:r>
          </a:p>
          <a:p>
            <a:r>
              <a:rPr lang="en-RU" dirty="0"/>
              <a:t>setenforce 0</a:t>
            </a:r>
          </a:p>
          <a:p>
            <a:endParaRPr lang="en-RU" dirty="0"/>
          </a:p>
          <a:p>
            <a:endParaRPr lang="en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05722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 of base daemons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DEB16-8DC7-0244-A457-FEB370E65514}"/>
              </a:ext>
            </a:extLst>
          </p:cNvPr>
          <p:cNvSpPr txBox="1"/>
          <p:nvPr/>
        </p:nvSpPr>
        <p:spPr>
          <a:xfrm>
            <a:off x="1083733" y="1704622"/>
            <a:ext cx="579729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init, systemd – init PID=1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syslogd, rsyslogd – Logging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crond, anacron – Timetable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atd – execute commands at a later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logrotate – log files rotating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inet, xinet – simple services management superdaemons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rlogind, telnetd – not secure remote login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sshd – OpenSSH secure shell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fingerd – obsolete information sharing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httpd – web servers http protocol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smtpd – mail transport protocol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dhcpd – ip and other protocols configuration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lpt – printers queue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dirty="0"/>
              <a:t>nfsd– network file system | smbfs/cifs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A390D-DC4F-2744-AE32-14F01CBF079C}"/>
              </a:ext>
            </a:extLst>
          </p:cNvPr>
          <p:cNvSpPr txBox="1"/>
          <p:nvPr/>
        </p:nvSpPr>
        <p:spPr>
          <a:xfrm>
            <a:off x="6254044" y="2449689"/>
            <a:ext cx="515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en.wikipedia.org</a:t>
            </a:r>
            <a:r>
              <a:rPr lang="en-GB" dirty="0"/>
              <a:t>/wiki/</a:t>
            </a:r>
            <a:r>
              <a:rPr lang="en-GB" dirty="0" err="1"/>
              <a:t>List_of_Unix_daemons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4474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syslogd</a:t>
            </a:r>
            <a:r>
              <a:rPr lang="en-US" dirty="0"/>
              <a:t>, </a:t>
            </a:r>
            <a:r>
              <a:rPr lang="en-US" dirty="0" err="1"/>
              <a:t>rsyslogd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E4EEC-070A-184E-A833-A63572015991}"/>
              </a:ext>
            </a:extLst>
          </p:cNvPr>
          <p:cNvSpPr txBox="1"/>
          <p:nvPr/>
        </p:nvSpPr>
        <p:spPr>
          <a:xfrm>
            <a:off x="688622" y="1422400"/>
            <a:ext cx="73145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severity: debug, info, notice, warning, error, critical, alert, emergency - Level</a:t>
            </a:r>
            <a:br>
              <a:rPr lang="en-RU" dirty="0"/>
            </a:br>
            <a:br>
              <a:rPr lang="en-RU" dirty="0"/>
            </a:br>
            <a:br>
              <a:rPr lang="en-RU" dirty="0"/>
            </a:br>
            <a:r>
              <a:rPr lang="en-RU" dirty="0"/>
              <a:t>facility: kern, info, mail, authpriv, cron, etc. – Who</a:t>
            </a:r>
          </a:p>
          <a:p>
            <a:endParaRPr lang="en-RU" dirty="0"/>
          </a:p>
          <a:p>
            <a:endParaRPr lang="en-RU" dirty="0"/>
          </a:p>
          <a:p>
            <a:r>
              <a:rPr lang="en-RU" dirty="0"/>
              <a:t>/etc/rsyslog.conf</a:t>
            </a:r>
          </a:p>
          <a:p>
            <a:endParaRPr lang="en-RU" dirty="0"/>
          </a:p>
          <a:p>
            <a:r>
              <a:rPr lang="en-RU" dirty="0"/>
              <a:t>facility:severity      destination</a:t>
            </a:r>
          </a:p>
          <a:p>
            <a:endParaRPr lang="en-RU" dirty="0"/>
          </a:p>
          <a:p>
            <a:r>
              <a:rPr lang="en-RU" dirty="0"/>
              <a:t>kern.info /var/log/kern_info.log</a:t>
            </a:r>
          </a:p>
          <a:p>
            <a:r>
              <a:rPr lang="en-RU" dirty="0"/>
              <a:t>mail:*      /var/log/maillog</a:t>
            </a:r>
          </a:p>
          <a:p>
            <a:r>
              <a:rPr lang="en-RU" dirty="0"/>
              <a:t>kern:error     @main_server</a:t>
            </a:r>
          </a:p>
        </p:txBody>
      </p:sp>
    </p:spTree>
    <p:extLst>
      <p:ext uri="{BB962C8B-B14F-4D97-AF65-F5344CB8AC3E}">
        <p14:creationId xmlns:p14="http://schemas.microsoft.com/office/powerpoint/2010/main" val="149208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crond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0E4D6-5E61-CF4D-A4E3-CF2A75324884}"/>
              </a:ext>
            </a:extLst>
          </p:cNvPr>
          <p:cNvSpPr txBox="1"/>
          <p:nvPr/>
        </p:nvSpPr>
        <p:spPr>
          <a:xfrm>
            <a:off x="1213531" y="1806222"/>
            <a:ext cx="17527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/etc/crontab</a:t>
            </a:r>
          </a:p>
          <a:p>
            <a:endParaRPr lang="en-RU" dirty="0"/>
          </a:p>
          <a:p>
            <a:r>
              <a:rPr lang="en-RU" dirty="0"/>
              <a:t>/etc/cron.d</a:t>
            </a:r>
          </a:p>
          <a:p>
            <a:endParaRPr lang="en-RU" dirty="0"/>
          </a:p>
          <a:p>
            <a:endParaRPr lang="en-RU" dirty="0"/>
          </a:p>
          <a:p>
            <a:r>
              <a:rPr lang="en-RU" dirty="0"/>
              <a:t>/var/spool/cron/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F483A-372C-3448-AB1A-47132517BE3A}"/>
              </a:ext>
            </a:extLst>
          </p:cNvPr>
          <p:cNvSpPr txBox="1"/>
          <p:nvPr/>
        </p:nvSpPr>
        <p:spPr>
          <a:xfrm>
            <a:off x="1210585" y="3560548"/>
            <a:ext cx="78401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  <a:p>
            <a:r>
              <a:rPr lang="en-GB" dirty="0"/>
              <a:t># Example of job definition:</a:t>
            </a:r>
          </a:p>
          <a:p>
            <a:r>
              <a:rPr lang="en-GB" dirty="0"/>
              <a:t># .---------------- minute (0 - 59)</a:t>
            </a:r>
          </a:p>
          <a:p>
            <a:r>
              <a:rPr lang="en-GB" dirty="0"/>
              <a:t># |  .------------- hour (0 - 23)</a:t>
            </a:r>
          </a:p>
          <a:p>
            <a:r>
              <a:rPr lang="en-GB" dirty="0"/>
              <a:t># |  |  .---------- day of month (1 - 31)</a:t>
            </a:r>
          </a:p>
          <a:p>
            <a:r>
              <a:rPr lang="en-GB" dirty="0"/>
              <a:t># |  |  |  .------- month (1 - 12) OR </a:t>
            </a:r>
            <a:r>
              <a:rPr lang="en-GB" dirty="0" err="1"/>
              <a:t>jan,feb,mar,apr</a:t>
            </a:r>
            <a:r>
              <a:rPr lang="en-GB" dirty="0"/>
              <a:t> ...</a:t>
            </a:r>
          </a:p>
          <a:p>
            <a:r>
              <a:rPr lang="en-GB" dirty="0"/>
              <a:t># |  |  |  |  .---- day of week (0 - 6) (Sunday=0 or 7) OR </a:t>
            </a:r>
            <a:r>
              <a:rPr lang="en-GB" dirty="0" err="1"/>
              <a:t>sun,mon,tue,wed,thu,fri,sat</a:t>
            </a:r>
            <a:endParaRPr lang="en-GB" dirty="0"/>
          </a:p>
          <a:p>
            <a:r>
              <a:rPr lang="en-GB" dirty="0"/>
              <a:t># |  |  |  |  |</a:t>
            </a:r>
          </a:p>
          <a:p>
            <a:r>
              <a:rPr lang="en-GB" dirty="0"/>
              <a:t># *  *  *  *  * user-name command to be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8883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atd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EA68CD-8032-7744-B8DF-00F6D422A6E5}"/>
              </a:ext>
            </a:extLst>
          </p:cNvPr>
          <p:cNvSpPr txBox="1"/>
          <p:nvPr/>
        </p:nvSpPr>
        <p:spPr>
          <a:xfrm>
            <a:off x="79022" y="1320801"/>
            <a:ext cx="1152595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        1. This sequence can be used at a terminal:</a:t>
            </a:r>
          </a:p>
          <a:p>
            <a:r>
              <a:rPr lang="en-GB" sz="1400" dirty="0"/>
              <a:t>           </a:t>
            </a:r>
            <a:r>
              <a:rPr lang="en-GB" sz="1400" b="1" dirty="0"/>
              <a:t>at</a:t>
            </a:r>
            <a:r>
              <a:rPr lang="en-GB" sz="1400" dirty="0"/>
              <a:t> </a:t>
            </a:r>
            <a:r>
              <a:rPr lang="en-GB" sz="1400" b="1" dirty="0"/>
              <a:t>-m</a:t>
            </a:r>
            <a:r>
              <a:rPr lang="en-GB" sz="1400" dirty="0"/>
              <a:t> </a:t>
            </a:r>
            <a:r>
              <a:rPr lang="en-GB" sz="1400" b="1" dirty="0"/>
              <a:t>0730</a:t>
            </a:r>
            <a:r>
              <a:rPr lang="en-GB" sz="1400" dirty="0"/>
              <a:t> </a:t>
            </a:r>
            <a:r>
              <a:rPr lang="en-GB" sz="1400" b="1" dirty="0"/>
              <a:t>tomorrow</a:t>
            </a:r>
            <a:endParaRPr lang="en-GB" sz="1400" dirty="0"/>
          </a:p>
          <a:p>
            <a:r>
              <a:rPr lang="en-GB" sz="1400" dirty="0"/>
              <a:t>           </a:t>
            </a:r>
            <a:r>
              <a:rPr lang="en-GB" sz="1400" b="1" dirty="0"/>
              <a:t>sort</a:t>
            </a:r>
            <a:r>
              <a:rPr lang="en-GB" sz="1400" dirty="0"/>
              <a:t> </a:t>
            </a:r>
            <a:r>
              <a:rPr lang="en-GB" sz="1400" b="1" dirty="0"/>
              <a:t>&lt;</a:t>
            </a:r>
            <a:r>
              <a:rPr lang="en-GB" sz="1400" dirty="0"/>
              <a:t> </a:t>
            </a:r>
            <a:r>
              <a:rPr lang="en-GB" sz="1400" b="1" dirty="0"/>
              <a:t>file</a:t>
            </a:r>
            <a:r>
              <a:rPr lang="en-GB" sz="1400" dirty="0"/>
              <a:t> </a:t>
            </a:r>
            <a:r>
              <a:rPr lang="en-GB" sz="1400" b="1" dirty="0"/>
              <a:t>&gt;</a:t>
            </a:r>
            <a:r>
              <a:rPr lang="en-GB" sz="1400" b="1" dirty="0" err="1"/>
              <a:t>outfile</a:t>
            </a:r>
            <a:endParaRPr lang="en-GB" sz="1400" dirty="0"/>
          </a:p>
          <a:p>
            <a:r>
              <a:rPr lang="en-GB" sz="1400" dirty="0"/>
              <a:t>           </a:t>
            </a:r>
            <a:r>
              <a:rPr lang="en-GB" sz="1400" b="1" dirty="0"/>
              <a:t>EOT</a:t>
            </a:r>
            <a:endParaRPr lang="en-GB" sz="1400" dirty="0"/>
          </a:p>
          <a:p>
            <a:r>
              <a:rPr lang="en-GB" sz="1400" dirty="0"/>
              <a:t>        2. This  sequence,  which demonstrates redirecting standard error to a pipe, is useful in a command procedure (the sequence of output redirection</a:t>
            </a:r>
          </a:p>
          <a:p>
            <a:r>
              <a:rPr lang="en-GB" sz="1400" dirty="0"/>
              <a:t>           specifications is significant):</a:t>
            </a:r>
          </a:p>
          <a:p>
            <a:r>
              <a:rPr lang="en-GB" sz="1400" dirty="0"/>
              <a:t>           </a:t>
            </a:r>
            <a:r>
              <a:rPr lang="en-GB" sz="1400" b="1" dirty="0"/>
              <a:t>at</a:t>
            </a:r>
            <a:r>
              <a:rPr lang="en-GB" sz="1400" dirty="0"/>
              <a:t> </a:t>
            </a:r>
            <a:r>
              <a:rPr lang="en-GB" sz="1400" b="1" dirty="0"/>
              <a:t>now</a:t>
            </a:r>
            <a:r>
              <a:rPr lang="en-GB" sz="1400" dirty="0"/>
              <a:t> </a:t>
            </a:r>
            <a:r>
              <a:rPr lang="en-GB" sz="1400" b="1" dirty="0"/>
              <a:t>+</a:t>
            </a:r>
            <a:r>
              <a:rPr lang="en-GB" sz="1400" dirty="0"/>
              <a:t> </a:t>
            </a:r>
            <a:r>
              <a:rPr lang="en-GB" sz="1400" b="1" dirty="0"/>
              <a:t>1</a:t>
            </a:r>
            <a:r>
              <a:rPr lang="en-GB" sz="1400" dirty="0"/>
              <a:t> </a:t>
            </a:r>
            <a:r>
              <a:rPr lang="en-GB" sz="1400" b="1" dirty="0"/>
              <a:t>hour</a:t>
            </a:r>
            <a:r>
              <a:rPr lang="en-GB" sz="1400" dirty="0"/>
              <a:t> </a:t>
            </a:r>
            <a:r>
              <a:rPr lang="en-GB" sz="1400" b="1" dirty="0"/>
              <a:t>&lt;&lt;!</a:t>
            </a:r>
            <a:endParaRPr lang="en-GB" sz="1400" dirty="0"/>
          </a:p>
          <a:p>
            <a:r>
              <a:rPr lang="en-GB" sz="1400" dirty="0"/>
              <a:t>           </a:t>
            </a:r>
            <a:r>
              <a:rPr lang="en-GB" sz="1400" b="1" dirty="0"/>
              <a:t>diff</a:t>
            </a:r>
            <a:r>
              <a:rPr lang="en-GB" sz="1400" dirty="0"/>
              <a:t> </a:t>
            </a:r>
            <a:r>
              <a:rPr lang="en-GB" sz="1400" b="1" dirty="0"/>
              <a:t>file1</a:t>
            </a:r>
            <a:r>
              <a:rPr lang="en-GB" sz="1400" dirty="0"/>
              <a:t> </a:t>
            </a:r>
            <a:r>
              <a:rPr lang="en-GB" sz="1400" b="1" dirty="0"/>
              <a:t>file2</a:t>
            </a:r>
            <a:r>
              <a:rPr lang="en-GB" sz="1400" dirty="0"/>
              <a:t> </a:t>
            </a:r>
            <a:r>
              <a:rPr lang="en-GB" sz="1400" b="1" dirty="0"/>
              <a:t>2&gt;&amp;1</a:t>
            </a:r>
            <a:r>
              <a:rPr lang="en-GB" sz="1400" dirty="0"/>
              <a:t> </a:t>
            </a:r>
            <a:r>
              <a:rPr lang="en-GB" sz="1400" b="1" dirty="0"/>
              <a:t>&gt;</a:t>
            </a:r>
            <a:r>
              <a:rPr lang="en-GB" sz="1400" b="1" dirty="0" err="1"/>
              <a:t>outfile</a:t>
            </a:r>
            <a:r>
              <a:rPr lang="en-GB" sz="1400" dirty="0"/>
              <a:t> </a:t>
            </a:r>
            <a:r>
              <a:rPr lang="en-GB" sz="1400" b="1" dirty="0"/>
              <a:t>|</a:t>
            </a:r>
            <a:r>
              <a:rPr lang="en-GB" sz="1400" dirty="0"/>
              <a:t> </a:t>
            </a:r>
            <a:r>
              <a:rPr lang="en-GB" sz="1400" b="1" dirty="0" err="1"/>
              <a:t>mailx</a:t>
            </a:r>
            <a:r>
              <a:rPr lang="en-GB" sz="1400" dirty="0"/>
              <a:t> </a:t>
            </a:r>
            <a:r>
              <a:rPr lang="en-GB" sz="1400" b="1" dirty="0" err="1"/>
              <a:t>mygroup</a:t>
            </a:r>
            <a:endParaRPr lang="en-GB" sz="1400" dirty="0"/>
          </a:p>
          <a:p>
            <a:r>
              <a:rPr lang="en-GB" sz="1400" dirty="0"/>
              <a:t>           </a:t>
            </a:r>
            <a:r>
              <a:rPr lang="en-GB" sz="1400" b="1" dirty="0"/>
              <a:t>!</a:t>
            </a:r>
            <a:endParaRPr lang="en-GB" sz="1400" dirty="0"/>
          </a:p>
          <a:p>
            <a:r>
              <a:rPr lang="en-GB" sz="1400" dirty="0"/>
              <a:t>        3. To have a job reschedule itself, </a:t>
            </a:r>
            <a:r>
              <a:rPr lang="en-GB" sz="1400" u="sng" dirty="0"/>
              <a:t>at</a:t>
            </a:r>
            <a:r>
              <a:rPr lang="en-GB" sz="1400" dirty="0"/>
              <a:t> can be invoked from within the at-job. For example, this daily processing script named </a:t>
            </a:r>
            <a:r>
              <a:rPr lang="en-GB" sz="1400" b="1" dirty="0" err="1"/>
              <a:t>my.daily</a:t>
            </a:r>
            <a:r>
              <a:rPr lang="en-GB" sz="1400" dirty="0"/>
              <a:t> runs every</a:t>
            </a:r>
          </a:p>
          <a:p>
            <a:r>
              <a:rPr lang="en-GB" sz="1400" dirty="0"/>
              <a:t>           day (although </a:t>
            </a:r>
            <a:r>
              <a:rPr lang="en-GB" sz="1400" u="sng" dirty="0"/>
              <a:t>crontab</a:t>
            </a:r>
            <a:r>
              <a:rPr lang="en-GB" sz="1400" dirty="0"/>
              <a:t> is a more appropriate vehicle for such work):</a:t>
            </a:r>
          </a:p>
          <a:p>
            <a:r>
              <a:rPr lang="en-GB" sz="1400" dirty="0"/>
              <a:t>           </a:t>
            </a:r>
            <a:r>
              <a:rPr lang="en-GB" sz="1400" b="1" dirty="0"/>
              <a:t>#</a:t>
            </a:r>
            <a:r>
              <a:rPr lang="en-GB" sz="1400" dirty="0"/>
              <a:t> </a:t>
            </a:r>
            <a:r>
              <a:rPr lang="en-GB" sz="1400" b="1" dirty="0" err="1"/>
              <a:t>my.daily</a:t>
            </a:r>
            <a:r>
              <a:rPr lang="en-GB" sz="1400" dirty="0"/>
              <a:t> </a:t>
            </a:r>
            <a:r>
              <a:rPr lang="en-GB" sz="1400" b="1" dirty="0"/>
              <a:t>runs</a:t>
            </a:r>
            <a:r>
              <a:rPr lang="en-GB" sz="1400" dirty="0"/>
              <a:t> </a:t>
            </a:r>
            <a:r>
              <a:rPr lang="en-GB" sz="1400" b="1" dirty="0"/>
              <a:t>every</a:t>
            </a:r>
            <a:r>
              <a:rPr lang="en-GB" sz="1400" dirty="0"/>
              <a:t> </a:t>
            </a:r>
            <a:r>
              <a:rPr lang="en-GB" sz="1400" b="1" dirty="0"/>
              <a:t>day</a:t>
            </a:r>
            <a:endParaRPr lang="en-GB" sz="1400" dirty="0"/>
          </a:p>
          <a:p>
            <a:r>
              <a:rPr lang="en-GB" sz="1400" dirty="0"/>
              <a:t>           </a:t>
            </a:r>
            <a:r>
              <a:rPr lang="en-GB" sz="1400" u="sng" dirty="0"/>
              <a:t>daily</a:t>
            </a:r>
            <a:r>
              <a:rPr lang="en-GB" sz="1400" dirty="0"/>
              <a:t> </a:t>
            </a:r>
            <a:r>
              <a:rPr lang="en-GB" sz="1400" u="sng" dirty="0"/>
              <a:t>processing</a:t>
            </a:r>
            <a:br>
              <a:rPr lang="en-GB" sz="1400" u="sng" dirty="0"/>
            </a:br>
            <a:r>
              <a:rPr lang="en-GB" sz="1400" b="1" dirty="0"/>
              <a:t>at</a:t>
            </a:r>
            <a:r>
              <a:rPr lang="en-GB" sz="1400" dirty="0"/>
              <a:t> </a:t>
            </a:r>
            <a:r>
              <a:rPr lang="en-GB" sz="1400" b="1" dirty="0"/>
              <a:t>now</a:t>
            </a:r>
            <a:r>
              <a:rPr lang="en-GB" sz="1400" dirty="0"/>
              <a:t> </a:t>
            </a:r>
            <a:r>
              <a:rPr lang="en-GB" sz="1400" b="1" dirty="0"/>
              <a:t>tomorrow</a:t>
            </a:r>
            <a:r>
              <a:rPr lang="en-GB" sz="1400" dirty="0"/>
              <a:t> </a:t>
            </a:r>
            <a:r>
              <a:rPr lang="en-GB" sz="1400" b="1" dirty="0"/>
              <a:t>&lt;</a:t>
            </a:r>
            <a:r>
              <a:rPr lang="en-GB" sz="1400" dirty="0"/>
              <a:t> </a:t>
            </a:r>
            <a:r>
              <a:rPr lang="en-GB" sz="1400" b="1" dirty="0" err="1"/>
              <a:t>my.daily</a:t>
            </a:r>
            <a:endParaRPr lang="en-GB" sz="1400" dirty="0"/>
          </a:p>
          <a:p>
            <a:r>
              <a:rPr lang="en-GB" sz="1400" dirty="0"/>
              <a:t>        4. The  spacing  of  the  three portions of the POSIX locale </a:t>
            </a:r>
            <a:r>
              <a:rPr lang="en-GB" sz="1400" u="sng" dirty="0" err="1"/>
              <a:t>timespec</a:t>
            </a:r>
            <a:r>
              <a:rPr lang="en-GB" sz="1400" dirty="0"/>
              <a:t> is quite flexible as long as there are no ambiguities.  Examples of various</a:t>
            </a:r>
          </a:p>
          <a:p>
            <a:r>
              <a:rPr lang="en-GB" sz="1400" dirty="0"/>
              <a:t>           times and operand presentation include:</a:t>
            </a:r>
          </a:p>
          <a:p>
            <a:r>
              <a:rPr lang="en-GB" sz="1400" dirty="0"/>
              <a:t>           </a:t>
            </a:r>
            <a:r>
              <a:rPr lang="en-GB" sz="1400" b="1" dirty="0"/>
              <a:t>at</a:t>
            </a:r>
            <a:r>
              <a:rPr lang="en-GB" sz="1400" dirty="0"/>
              <a:t> </a:t>
            </a:r>
            <a:r>
              <a:rPr lang="en-GB" sz="1400" b="1" dirty="0"/>
              <a:t>0815am</a:t>
            </a:r>
            <a:r>
              <a:rPr lang="en-GB" sz="1400" dirty="0"/>
              <a:t> </a:t>
            </a:r>
            <a:r>
              <a:rPr lang="en-GB" sz="1400" b="1" dirty="0"/>
              <a:t>Jan</a:t>
            </a:r>
            <a:r>
              <a:rPr lang="en-GB" sz="1400" dirty="0"/>
              <a:t> </a:t>
            </a:r>
            <a:r>
              <a:rPr lang="en-GB" sz="1400" b="1" dirty="0"/>
              <a:t>24</a:t>
            </a:r>
            <a:endParaRPr lang="en-GB" sz="1400" dirty="0"/>
          </a:p>
          <a:p>
            <a:r>
              <a:rPr lang="en-GB" sz="1400" dirty="0"/>
              <a:t>           </a:t>
            </a:r>
            <a:r>
              <a:rPr lang="en-GB" sz="1400" b="1" dirty="0"/>
              <a:t>at</a:t>
            </a:r>
            <a:r>
              <a:rPr lang="en-GB" sz="1400" dirty="0"/>
              <a:t> </a:t>
            </a:r>
            <a:r>
              <a:rPr lang="en-GB" sz="1400" b="1" dirty="0"/>
              <a:t>8</a:t>
            </a:r>
            <a:r>
              <a:rPr lang="en-GB" sz="1400" dirty="0"/>
              <a:t> </a:t>
            </a:r>
            <a:r>
              <a:rPr lang="en-GB" sz="1400" b="1" dirty="0"/>
              <a:t>:15amjan24</a:t>
            </a:r>
            <a:endParaRPr lang="en-GB" sz="1400" dirty="0"/>
          </a:p>
          <a:p>
            <a:r>
              <a:rPr lang="en-GB" sz="1400" dirty="0"/>
              <a:t>           </a:t>
            </a:r>
            <a:r>
              <a:rPr lang="en-GB" sz="1400" b="1" dirty="0"/>
              <a:t>at</a:t>
            </a:r>
            <a:r>
              <a:rPr lang="en-GB" sz="1400" dirty="0"/>
              <a:t> </a:t>
            </a:r>
            <a:r>
              <a:rPr lang="en-GB" sz="1400" b="1" dirty="0"/>
              <a:t>now</a:t>
            </a:r>
            <a:r>
              <a:rPr lang="en-GB" sz="1400" dirty="0"/>
              <a:t> </a:t>
            </a:r>
            <a:r>
              <a:rPr lang="en-GB" sz="1400" b="1" dirty="0"/>
              <a:t>"+</a:t>
            </a:r>
            <a:r>
              <a:rPr lang="en-GB" sz="1400" dirty="0"/>
              <a:t> </a:t>
            </a:r>
            <a:r>
              <a:rPr lang="en-GB" sz="1400" b="1" dirty="0"/>
              <a:t>1day"</a:t>
            </a:r>
            <a:endParaRPr lang="en-GB" sz="1400" dirty="0"/>
          </a:p>
          <a:p>
            <a:r>
              <a:rPr lang="en-GB" sz="1400" dirty="0"/>
              <a:t>           </a:t>
            </a:r>
            <a:r>
              <a:rPr lang="en-GB" sz="1400" b="1" dirty="0"/>
              <a:t>at</a:t>
            </a:r>
            <a:r>
              <a:rPr lang="en-GB" sz="1400" dirty="0"/>
              <a:t> </a:t>
            </a:r>
            <a:r>
              <a:rPr lang="en-GB" sz="1400" b="1" dirty="0"/>
              <a:t>5</a:t>
            </a:r>
            <a:r>
              <a:rPr lang="en-GB" sz="1400" dirty="0"/>
              <a:t> </a:t>
            </a:r>
            <a:r>
              <a:rPr lang="en-GB" sz="1400" b="1" dirty="0"/>
              <a:t>pm</a:t>
            </a:r>
            <a:r>
              <a:rPr lang="en-GB" sz="1400" dirty="0"/>
              <a:t> </a:t>
            </a:r>
            <a:r>
              <a:rPr lang="en-GB" sz="1400" b="1" dirty="0" err="1"/>
              <a:t>FRIday</a:t>
            </a:r>
            <a:endParaRPr lang="en-GB" sz="1400" dirty="0"/>
          </a:p>
          <a:p>
            <a:r>
              <a:rPr lang="en-GB" sz="1400" dirty="0"/>
              <a:t>           </a:t>
            </a:r>
            <a:r>
              <a:rPr lang="en-GB" sz="1400" b="1" dirty="0"/>
              <a:t>at</a:t>
            </a:r>
            <a:r>
              <a:rPr lang="en-GB" sz="1400" dirty="0"/>
              <a:t> </a:t>
            </a:r>
            <a:r>
              <a:rPr lang="en-GB" sz="1400" b="1" dirty="0"/>
              <a:t>’17</a:t>
            </a:r>
            <a:endParaRPr lang="en-GB" sz="1400" dirty="0"/>
          </a:p>
          <a:p>
            <a:r>
              <a:rPr lang="en-GB" sz="1400" dirty="0"/>
              <a:t>               </a:t>
            </a:r>
            <a:r>
              <a:rPr lang="en-GB" sz="1400" b="1" dirty="0" err="1"/>
              <a:t>utc</a:t>
            </a:r>
            <a:r>
              <a:rPr lang="en-GB" sz="1400" b="1" dirty="0"/>
              <a:t>+</a:t>
            </a:r>
            <a:endParaRPr lang="en-GB" sz="1400" dirty="0"/>
          </a:p>
          <a:p>
            <a:r>
              <a:rPr lang="en-GB" sz="1400" dirty="0"/>
              <a:t>               </a:t>
            </a:r>
            <a:r>
              <a:rPr lang="en-GB" sz="1400" b="1" dirty="0"/>
              <a:t>30minutes’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5795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logrotated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D293B-DCAD-E14D-9DEA-83FCB05BCC08}"/>
              </a:ext>
            </a:extLst>
          </p:cNvPr>
          <p:cNvSpPr txBox="1"/>
          <p:nvPr/>
        </p:nvSpPr>
        <p:spPr>
          <a:xfrm>
            <a:off x="327378" y="1106311"/>
            <a:ext cx="46848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       /var/log/messages {</a:t>
            </a:r>
          </a:p>
          <a:p>
            <a:r>
              <a:rPr lang="en-GB" sz="1400" dirty="0"/>
              <a:t>           rotate 5</a:t>
            </a:r>
          </a:p>
          <a:p>
            <a:r>
              <a:rPr lang="en-GB" sz="1400" dirty="0"/>
              <a:t>           weekly</a:t>
            </a:r>
          </a:p>
          <a:p>
            <a:r>
              <a:rPr lang="en-GB" sz="1400" dirty="0"/>
              <a:t>           </a:t>
            </a:r>
            <a:r>
              <a:rPr lang="en-GB" sz="1400" dirty="0" err="1"/>
              <a:t>postrotate</a:t>
            </a:r>
            <a:endParaRPr lang="en-GB" sz="1400" dirty="0"/>
          </a:p>
          <a:p>
            <a:r>
              <a:rPr lang="en-GB" sz="1400" dirty="0"/>
              <a:t>               /</a:t>
            </a:r>
            <a:r>
              <a:rPr lang="en-GB" sz="1400" dirty="0" err="1"/>
              <a:t>usr</a:t>
            </a:r>
            <a:r>
              <a:rPr lang="en-GB" sz="1400" dirty="0"/>
              <a:t>/bin/</a:t>
            </a:r>
            <a:r>
              <a:rPr lang="en-GB" sz="1400" dirty="0" err="1"/>
              <a:t>killall</a:t>
            </a:r>
            <a:r>
              <a:rPr lang="en-GB" sz="1400" dirty="0"/>
              <a:t> -HUP </a:t>
            </a:r>
            <a:r>
              <a:rPr lang="en-GB" sz="1400" dirty="0" err="1"/>
              <a:t>syslogd</a:t>
            </a:r>
            <a:endParaRPr lang="en-GB" sz="1400" dirty="0"/>
          </a:p>
          <a:p>
            <a:r>
              <a:rPr lang="en-GB" sz="1400" dirty="0"/>
              <a:t>           </a:t>
            </a:r>
            <a:r>
              <a:rPr lang="en-GB" sz="1400" dirty="0" err="1"/>
              <a:t>endscript</a:t>
            </a:r>
            <a:endParaRPr lang="en-GB" sz="1400" dirty="0"/>
          </a:p>
          <a:p>
            <a:r>
              <a:rPr lang="en-GB" sz="1400" dirty="0"/>
              <a:t>       }</a:t>
            </a:r>
          </a:p>
          <a:p>
            <a:br>
              <a:rPr lang="en-GB" sz="1400" dirty="0"/>
            </a:br>
            <a:endParaRPr lang="en-GB" sz="1400" dirty="0"/>
          </a:p>
          <a:p>
            <a:r>
              <a:rPr lang="en-GB" sz="1400" dirty="0"/>
              <a:t>       "/var/log/httpd/</a:t>
            </a:r>
            <a:r>
              <a:rPr lang="en-GB" sz="1400" dirty="0" err="1"/>
              <a:t>access.log</a:t>
            </a:r>
            <a:r>
              <a:rPr lang="en-GB" sz="1400" dirty="0"/>
              <a:t>" /var/log/httpd/</a:t>
            </a:r>
            <a:r>
              <a:rPr lang="en-GB" sz="1400" dirty="0" err="1"/>
              <a:t>error.log</a:t>
            </a:r>
            <a:r>
              <a:rPr lang="en-GB" sz="1400" dirty="0"/>
              <a:t> {</a:t>
            </a:r>
          </a:p>
          <a:p>
            <a:r>
              <a:rPr lang="en-GB" sz="1400" dirty="0"/>
              <a:t>           rotate 5</a:t>
            </a:r>
          </a:p>
          <a:p>
            <a:r>
              <a:rPr lang="en-GB" sz="1400" dirty="0"/>
              <a:t>           mail </a:t>
            </a:r>
            <a:r>
              <a:rPr lang="en-GB" sz="1400" dirty="0" err="1"/>
              <a:t>www@my.org</a:t>
            </a:r>
            <a:endParaRPr lang="en-GB" sz="1400" dirty="0"/>
          </a:p>
          <a:p>
            <a:r>
              <a:rPr lang="en-GB" sz="1400" dirty="0"/>
              <a:t>           size 100k</a:t>
            </a:r>
          </a:p>
          <a:p>
            <a:r>
              <a:rPr lang="en-GB" sz="1400" dirty="0"/>
              <a:t>           </a:t>
            </a:r>
            <a:r>
              <a:rPr lang="en-GB" sz="1400" dirty="0" err="1"/>
              <a:t>sharedscripts</a:t>
            </a:r>
            <a:endParaRPr lang="en-GB" sz="1400" dirty="0"/>
          </a:p>
          <a:p>
            <a:r>
              <a:rPr lang="en-GB" sz="1400" dirty="0"/>
              <a:t>           </a:t>
            </a:r>
            <a:r>
              <a:rPr lang="en-GB" sz="1400" dirty="0" err="1"/>
              <a:t>postrotate</a:t>
            </a:r>
            <a:endParaRPr lang="en-GB" sz="1400" dirty="0"/>
          </a:p>
          <a:p>
            <a:r>
              <a:rPr lang="en-GB" sz="1400" dirty="0"/>
              <a:t>               /</a:t>
            </a:r>
            <a:r>
              <a:rPr lang="en-GB" sz="1400" dirty="0" err="1"/>
              <a:t>usr</a:t>
            </a:r>
            <a:r>
              <a:rPr lang="en-GB" sz="1400" dirty="0"/>
              <a:t>/bin/</a:t>
            </a:r>
            <a:r>
              <a:rPr lang="en-GB" sz="1400" dirty="0" err="1"/>
              <a:t>killall</a:t>
            </a:r>
            <a:r>
              <a:rPr lang="en-GB" sz="1400" dirty="0"/>
              <a:t> -HUP httpd</a:t>
            </a:r>
          </a:p>
          <a:p>
            <a:r>
              <a:rPr lang="en-GB" sz="1400" dirty="0"/>
              <a:t>           </a:t>
            </a:r>
            <a:r>
              <a:rPr lang="en-GB" sz="1400" dirty="0" err="1"/>
              <a:t>endscript</a:t>
            </a:r>
            <a:endParaRPr lang="en-GB" sz="1400" dirty="0"/>
          </a:p>
          <a:p>
            <a:r>
              <a:rPr lang="en-GB" sz="1400" dirty="0"/>
              <a:t>       }</a:t>
            </a:r>
          </a:p>
          <a:p>
            <a:br>
              <a:rPr lang="en-GB" sz="1400" dirty="0"/>
            </a:br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70F59-1CC7-3441-8FBA-3870DEA08BC7}"/>
              </a:ext>
            </a:extLst>
          </p:cNvPr>
          <p:cNvSpPr txBox="1"/>
          <p:nvPr/>
        </p:nvSpPr>
        <p:spPr>
          <a:xfrm>
            <a:off x="5396088" y="1106311"/>
            <a:ext cx="505742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/>
          </a:p>
          <a:p>
            <a:r>
              <a:rPr lang="en-GB" sz="1400" dirty="0"/>
              <a:t>       /var/log/news/* {</a:t>
            </a:r>
          </a:p>
          <a:p>
            <a:r>
              <a:rPr lang="en-GB" sz="1400" dirty="0"/>
              <a:t>           monthly</a:t>
            </a:r>
          </a:p>
          <a:p>
            <a:r>
              <a:rPr lang="en-GB" sz="1400" dirty="0"/>
              <a:t>           rotate 2</a:t>
            </a:r>
          </a:p>
          <a:p>
            <a:r>
              <a:rPr lang="en-GB" sz="1400" dirty="0"/>
              <a:t>           </a:t>
            </a:r>
            <a:r>
              <a:rPr lang="en-GB" sz="1400" dirty="0" err="1"/>
              <a:t>olddir</a:t>
            </a:r>
            <a:r>
              <a:rPr lang="en-GB" sz="1400" dirty="0"/>
              <a:t> /var/log/news/old</a:t>
            </a:r>
          </a:p>
          <a:p>
            <a:r>
              <a:rPr lang="en-GB" sz="1400" dirty="0"/>
              <a:t>           </a:t>
            </a:r>
            <a:r>
              <a:rPr lang="en-GB" sz="1400" dirty="0" err="1"/>
              <a:t>missingok</a:t>
            </a:r>
            <a:endParaRPr lang="en-GB" sz="1400" dirty="0"/>
          </a:p>
          <a:p>
            <a:r>
              <a:rPr lang="en-GB" sz="1400" dirty="0"/>
              <a:t>           </a:t>
            </a:r>
            <a:r>
              <a:rPr lang="en-GB" sz="1400" dirty="0" err="1"/>
              <a:t>postrotate</a:t>
            </a:r>
            <a:endParaRPr lang="en-GB" sz="1400" dirty="0"/>
          </a:p>
          <a:p>
            <a:r>
              <a:rPr lang="en-GB" sz="1400" dirty="0"/>
              <a:t>               kill -HUP ‘cat /var/run/</a:t>
            </a:r>
            <a:r>
              <a:rPr lang="en-GB" sz="1400" dirty="0" err="1"/>
              <a:t>inn.pid</a:t>
            </a:r>
            <a:r>
              <a:rPr lang="en-GB" sz="1400" dirty="0"/>
              <a:t>‘</a:t>
            </a:r>
          </a:p>
          <a:p>
            <a:r>
              <a:rPr lang="en-GB" sz="1400" dirty="0"/>
              <a:t>           </a:t>
            </a:r>
            <a:r>
              <a:rPr lang="en-GB" sz="1400" dirty="0" err="1"/>
              <a:t>endscript</a:t>
            </a:r>
            <a:endParaRPr lang="en-GB" sz="1400" dirty="0"/>
          </a:p>
          <a:p>
            <a:r>
              <a:rPr lang="en-GB" sz="1400" dirty="0"/>
              <a:t>           </a:t>
            </a:r>
            <a:r>
              <a:rPr lang="en-GB" sz="1400" dirty="0" err="1"/>
              <a:t>nocompress</a:t>
            </a:r>
            <a:endParaRPr lang="en-GB" sz="1400" dirty="0"/>
          </a:p>
          <a:p>
            <a:r>
              <a:rPr lang="en-GB" sz="1400" dirty="0"/>
              <a:t>       }</a:t>
            </a:r>
          </a:p>
        </p:txBody>
      </p:sp>
    </p:spTree>
    <p:extLst>
      <p:ext uri="{BB962C8B-B14F-4D97-AF65-F5344CB8AC3E}">
        <p14:creationId xmlns:p14="http://schemas.microsoft.com/office/powerpoint/2010/main" val="60180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Linux kernel components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1F41E2-B45A-9A4D-8671-089A22680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43" y="1234654"/>
            <a:ext cx="9049373" cy="523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ifconfig, route, netstat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31B6B-EABC-DF45-A60A-2D926B8A51BD}"/>
              </a:ext>
            </a:extLst>
          </p:cNvPr>
          <p:cNvSpPr txBox="1"/>
          <p:nvPr/>
        </p:nvSpPr>
        <p:spPr>
          <a:xfrm>
            <a:off x="541867" y="1411111"/>
            <a:ext cx="3679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https://ru.wikipedia.org/wiki/Ifconfig</a:t>
            </a:r>
            <a:endParaRPr lang="en-GB" dirty="0"/>
          </a:p>
          <a:p>
            <a:endParaRPr lang="en-GB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12256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ip</a:t>
            </a:r>
            <a:r>
              <a:rPr lang="en-US" dirty="0"/>
              <a:t> route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00E0A-2603-804C-9DC2-348CBFD4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77800"/>
            <a:ext cx="44196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1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1238</Words>
  <Application>Microsoft Macintosh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Linux Administration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Architecture</dc:title>
  <dc:creator>Osmanov, Rasul (Ext)</dc:creator>
  <cp:lastModifiedBy>Osmanov, Rasul (Ext)</cp:lastModifiedBy>
  <cp:revision>42</cp:revision>
  <dcterms:created xsi:type="dcterms:W3CDTF">2020-12-05T15:16:22Z</dcterms:created>
  <dcterms:modified xsi:type="dcterms:W3CDTF">2021-01-15T18:28:29Z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2020-12-05T15:16:22Z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bf948449-e237-4def-86d9-000056956c40</vt:lpwstr>
  </property>
  <property fmtid="{D5CDD505-2E9C-101B-9397-08002B2CF9AE}" pid="8" name="MSIP_Label_4929bff8-5b33-42aa-95d2-28f72e792cb0_ContentBits">
    <vt:lpwstr>0</vt:lpwstr>
  </property>
</Properties>
</file>