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5" r:id="rId13"/>
    <p:sldId id="396" r:id="rId14"/>
    <p:sldId id="397" r:id="rId15"/>
    <p:sldId id="398" r:id="rId16"/>
    <p:sldId id="399" r:id="rId17"/>
    <p:sldId id="400" r:id="rId18"/>
    <p:sldId id="401" r:id="rId1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7"/>
    <p:restoredTop sz="95915"/>
  </p:normalViewPr>
  <p:slideViewPr>
    <p:cSldViewPr snapToGrid="0" snapToObjects="1">
      <p:cViewPr varScale="1">
        <p:scale>
          <a:sx n="114" d="100"/>
          <a:sy n="114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9B9D-60A5-904F-8182-B323AB0C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D08A-03BF-894C-A13C-0CD030CA6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1CAAA-536A-034E-86A3-E6D0F882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25.12.2020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0FD8-5FE2-FA47-A684-4A99E2A5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6BD9-A082-D74F-A7EB-0C485033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6580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BC31-1BB5-434B-9899-270AB945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46282-64DA-8B4F-9458-148A71B57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D868-5268-F745-BB22-DC686DE8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25.12.2020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55AD-DBA8-C645-A245-5A96792E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544F-3EEA-F147-A2FB-3BFA0EDD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017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09ED4-1AFB-194B-A61C-60973DF0C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10E1D-F130-B94C-AB83-9A490E8D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FC46-69BD-B049-8C7B-4B23B97B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25.12.2020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BE91-F15B-CE43-9C70-B5249B31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9DA1-CA44-104E-8A78-D3A369F5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539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 marL="742932" indent="-285744">
              <a:lnSpc>
                <a:spcPct val="120000"/>
              </a:lnSpc>
              <a:buSzPct val="100000"/>
              <a:buFont typeface="Arial"/>
              <a:buChar char="•"/>
              <a:defRPr sz="1600" baseline="0"/>
            </a:lvl2pPr>
            <a:lvl3pPr>
              <a:lnSpc>
                <a:spcPct val="120000"/>
              </a:lnSpc>
              <a:defRPr sz="1467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53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5FFA-22F9-CD40-9130-6BD55505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6520-0DD6-E54D-87C1-ED2E8D87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6AAB-9AFA-8546-A304-5E8D2392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25.12.2020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439A-EB85-6043-8F51-7E9EE826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8938-4D66-0C43-ABFA-E324DAD8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490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8F56-C9FD-F746-897A-543674B0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724B3-26D0-6441-BC80-72ECBCB2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0FB9-CCA0-6049-891C-7CA6A866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25.12.2020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8E42-E51F-714B-8A2D-0CB055D8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9229-C432-9F41-94D0-14054AF5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40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A5ED-4723-2C49-9B82-3406D4B9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4374-D185-3A4A-B89A-87ED71944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B18C4-75D9-2241-9EA7-A31A05856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6BFC1-0A51-F549-826D-FE6DB306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25.12.2020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EFBF6-CB1A-7B48-BA9E-5621ED9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A2E2-224E-A343-877C-DBBBD083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257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B107-11DA-3E43-81C1-831A467B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705F7-2028-6B4B-AD0A-CDE4E952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D824C-4AF9-B54E-9B3C-9B4BC45BC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4A370-1569-1C40-8CB9-E4E653EEA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1E775-59CB-264C-8127-05BB6251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DF091-5445-044E-9E1E-8B7890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25.12.2020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B83FE-8B67-AA4B-843D-209C0126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B5EAA-C609-8D42-8510-1E74BA22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12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A73F-69C4-8645-841C-0021DBB3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2280F-7BF1-0A48-BD83-767DCF78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25.12.2020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680-B021-C845-990E-1C137884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61C60-A3FA-434A-8381-D8E1BD32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346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7B060-959C-E545-B1A4-023F9DBA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25.12.2020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33434-CFF7-9C4E-A0A0-9211884F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0B973-23C3-F845-94E1-28B460D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069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362D-8062-F941-8B76-296BBA9C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51BA-75AF-6847-93CC-09754341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530C6-D658-5947-8D2E-6EA4198D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3222-D88A-FC41-BE4B-8E5161F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25.12.2020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F61D1-E827-EC4C-B6BA-F2C3B65F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1691-13D1-4842-B1AE-0C9967CE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705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DE90-5EEE-A140-AB1D-F8CD3501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8041D-A0BC-9D4A-8B2C-1D43FB5F4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8414-23D2-7B41-A52F-EA9C5A8F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40F6D-BB99-F24A-93D6-3962B8E0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25.12.2020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9E0B-6CC0-2A49-B098-F77E39E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5337B-690B-7244-BAB2-03D29D6F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10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E9334-D571-4141-8CAB-8574F6AF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C19A-E0AF-5D49-A49C-60CF1054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FB76-4B13-7F44-A837-C9D77D431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CE81-C73C-E543-9046-300010F65159}" type="datetimeFigureOut">
              <a:rPr lang="en-RU" smtClean="0"/>
              <a:t>25.12.2020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C9B4-B750-D34F-93BC-EFC3C5BFD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E655-DC60-4945-A817-09176053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311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.com/topic/desktop/how-compile-linux-kernel-0/" TargetMode="External"/><Relationship Id="rId2" Type="http://schemas.openxmlformats.org/officeDocument/2006/relationships/hyperlink" Target="https://www.cyberciti.biz/tips/compiling-linux-kernel-26.html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F4EA-4EE3-BB42-8B7A-7AE9C7294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Linux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E37F-CB8D-4847-BE6B-549763670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/>
              <a:t>Users, Network, modules, sysctl, etc.</a:t>
            </a:r>
          </a:p>
        </p:txBody>
      </p:sp>
    </p:spTree>
    <p:extLst>
      <p:ext uri="{BB962C8B-B14F-4D97-AF65-F5344CB8AC3E}">
        <p14:creationId xmlns:p14="http://schemas.microsoft.com/office/powerpoint/2010/main" val="47170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Users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335E74-9AFE-4543-9F1F-F3042CF2F16D}"/>
              </a:ext>
            </a:extLst>
          </p:cNvPr>
          <p:cNvSpPr txBox="1"/>
          <p:nvPr/>
        </p:nvSpPr>
        <p:spPr>
          <a:xfrm>
            <a:off x="3048000" y="2449689"/>
            <a:ext cx="10999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passwd</a:t>
            </a:r>
          </a:p>
          <a:p>
            <a:r>
              <a:rPr lang="en-US" dirty="0" err="1"/>
              <a:t>chpasswd</a:t>
            </a:r>
            <a:endParaRPr lang="en-US" dirty="0"/>
          </a:p>
          <a:p>
            <a:r>
              <a:rPr lang="en-US" dirty="0" err="1"/>
              <a:t>chage</a:t>
            </a:r>
            <a:endParaRPr lang="en-US" dirty="0"/>
          </a:p>
          <a:p>
            <a:r>
              <a:rPr lang="en-US" dirty="0" err="1"/>
              <a:t>gpasswd</a:t>
            </a:r>
            <a:endParaRPr lang="en-US" dirty="0"/>
          </a:p>
          <a:p>
            <a:r>
              <a:rPr lang="en-US" dirty="0" err="1"/>
              <a:t>chfn</a:t>
            </a:r>
            <a:endParaRPr lang="en-US" dirty="0"/>
          </a:p>
          <a:p>
            <a:r>
              <a:rPr lang="en-US" dirty="0"/>
              <a:t>finger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Users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335E74-9AFE-4543-9F1F-F3042CF2F16D}"/>
              </a:ext>
            </a:extLst>
          </p:cNvPr>
          <p:cNvSpPr txBox="1"/>
          <p:nvPr/>
        </p:nvSpPr>
        <p:spPr>
          <a:xfrm>
            <a:off x="3048000" y="2449689"/>
            <a:ext cx="6976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vipw</a:t>
            </a:r>
            <a:endParaRPr lang="en-US" dirty="0"/>
          </a:p>
          <a:p>
            <a:r>
              <a:rPr lang="en-US" dirty="0" err="1"/>
              <a:t>vigr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pwck</a:t>
            </a:r>
            <a:endParaRPr lang="en-US" dirty="0"/>
          </a:p>
          <a:p>
            <a:r>
              <a:rPr lang="en-US" dirty="0" err="1"/>
              <a:t>grpck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3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PAM Pluggable Authentication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CA496-8E67-E440-B44C-E874AC14B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155" y="1179219"/>
            <a:ext cx="6005689" cy="44995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301AFF-CC91-5549-A066-8F54451EF4D1}"/>
              </a:ext>
            </a:extLst>
          </p:cNvPr>
          <p:cNvSpPr txBox="1"/>
          <p:nvPr/>
        </p:nvSpPr>
        <p:spPr>
          <a:xfrm>
            <a:off x="1059366" y="6188927"/>
            <a:ext cx="524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Authentic – </a:t>
            </a:r>
            <a:r>
              <a:rPr lang="ru-RU" dirty="0"/>
              <a:t>подлинный, достоверный, аутентичный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D95CA-21D0-8E4E-8F63-8CDC665EA23B}"/>
              </a:ext>
            </a:extLst>
          </p:cNvPr>
          <p:cNvSpPr txBox="1"/>
          <p:nvPr/>
        </p:nvSpPr>
        <p:spPr>
          <a:xfrm>
            <a:off x="323385" y="1862254"/>
            <a:ext cx="13351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 A</a:t>
            </a:r>
            <a:br>
              <a:rPr lang="en-US" dirty="0"/>
            </a:br>
            <a:endParaRPr lang="en-US" dirty="0"/>
          </a:p>
          <a:p>
            <a:r>
              <a:rPr lang="en-US" dirty="0"/>
              <a:t>Authenticity</a:t>
            </a:r>
          </a:p>
          <a:p>
            <a:r>
              <a:rPr lang="en-US" dirty="0"/>
              <a:t>Authority</a:t>
            </a:r>
          </a:p>
          <a:p>
            <a:r>
              <a:rPr lang="en-US" dirty="0"/>
              <a:t>Accounting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7444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nsswitch</a:t>
            </a:r>
            <a:r>
              <a:rPr lang="en-US" dirty="0"/>
              <a:t> </a:t>
            </a:r>
            <a:r>
              <a:rPr lang="en-US" dirty="0" err="1"/>
              <a:t>getent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C39395-0255-4046-8EA7-9221EA351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533" y="1469032"/>
            <a:ext cx="6107289" cy="51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4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Kernel modules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1001B3-6C36-5D45-BEDA-E1B8EA476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115645"/>
            <a:ext cx="6705600" cy="41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Modules management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5A3DEC-2C90-6A4E-B14E-E0F42EA3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510" y="1993239"/>
            <a:ext cx="4033147" cy="3405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EB1C5E-758B-FC48-B533-F848248ABF62}"/>
              </a:ext>
            </a:extLst>
          </p:cNvPr>
          <p:cNvSpPr txBox="1"/>
          <p:nvPr/>
        </p:nvSpPr>
        <p:spPr>
          <a:xfrm>
            <a:off x="857956" y="1704622"/>
            <a:ext cx="11700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lsmod</a:t>
            </a:r>
          </a:p>
          <a:p>
            <a:r>
              <a:rPr lang="en-RU" dirty="0"/>
              <a:t>insmod</a:t>
            </a:r>
          </a:p>
          <a:p>
            <a:r>
              <a:rPr lang="en-RU" dirty="0"/>
              <a:t>rmmod</a:t>
            </a:r>
          </a:p>
          <a:p>
            <a:r>
              <a:rPr lang="en-RU" dirty="0"/>
              <a:t>modprobe</a:t>
            </a:r>
          </a:p>
          <a:p>
            <a:r>
              <a:rPr lang="en-RU" dirty="0"/>
              <a:t>depmod</a:t>
            </a:r>
          </a:p>
          <a:p>
            <a:r>
              <a:rPr lang="en-RU" dirty="0"/>
              <a:t>modinfo</a:t>
            </a:r>
          </a:p>
        </p:txBody>
      </p:sp>
    </p:spTree>
    <p:extLst>
      <p:ext uri="{BB962C8B-B14F-4D97-AF65-F5344CB8AC3E}">
        <p14:creationId xmlns:p14="http://schemas.microsoft.com/office/powerpoint/2010/main" val="168012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udevd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7CC45C-B6D5-A341-9517-BE1CEF8E2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20046"/>
            <a:ext cx="7112000" cy="531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8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kernel tuning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5AA7A-5F5D-284E-B9B2-3073133E0F67}"/>
              </a:ext>
            </a:extLst>
          </p:cNvPr>
          <p:cNvSpPr txBox="1"/>
          <p:nvPr/>
        </p:nvSpPr>
        <p:spPr>
          <a:xfrm>
            <a:off x="2517422" y="1727200"/>
            <a:ext cx="1666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sysctl</a:t>
            </a:r>
          </a:p>
          <a:p>
            <a:r>
              <a:rPr lang="en-GB" u="sng" dirty="0"/>
              <a:t>/proc/sys</a:t>
            </a:r>
            <a:endParaRPr lang="en-GB" dirty="0"/>
          </a:p>
          <a:p>
            <a:r>
              <a:rPr lang="en-GB" u="sng" dirty="0"/>
              <a:t>/etc/</a:t>
            </a:r>
            <a:r>
              <a:rPr lang="en-GB" u="sng" dirty="0" err="1"/>
              <a:t>sysctl.conf</a:t>
            </a:r>
            <a:endParaRPr lang="en-GB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080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kernel build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5AA7A-5F5D-284E-B9B2-3073133E0F67}"/>
              </a:ext>
            </a:extLst>
          </p:cNvPr>
          <p:cNvSpPr txBox="1"/>
          <p:nvPr/>
        </p:nvSpPr>
        <p:spPr>
          <a:xfrm>
            <a:off x="2517422" y="1727200"/>
            <a:ext cx="67927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Grab the latest kernel from </a:t>
            </a:r>
            <a:r>
              <a:rPr lang="en-GB" dirty="0" err="1"/>
              <a:t>kernel.org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Verify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Untar</a:t>
            </a:r>
            <a:r>
              <a:rPr lang="en-GB" dirty="0"/>
              <a:t> the kernel </a:t>
            </a:r>
            <a:r>
              <a:rPr lang="en-GB" dirty="0" err="1"/>
              <a:t>tarball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Copy existing Linux kernel config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Compile and build Linux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Install Linux kernel and modules (drivers)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Update Grub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Reboot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https://www.cyberciti.biz/tips/compiling-linux-kernel-26.html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https://www.linux.com/topic/desktop/how-compile-linux-kernel-0/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99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36AD2-D89D-114A-9AA6-4E5EE824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2220689"/>
            <a:ext cx="8381975" cy="241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4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ECD28-BDF0-4648-98A8-514929E5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4" y="1535289"/>
            <a:ext cx="5735053" cy="39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C0079D-09B8-6D4D-8F07-59176839B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820" y="1375987"/>
            <a:ext cx="5477186" cy="410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0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/shadow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24E16-0B48-0446-9D8C-AA4166DD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61" y="2133599"/>
            <a:ext cx="8457469" cy="23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2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1C717-4122-4F4B-BD52-BCA38819B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740" y="1122102"/>
            <a:ext cx="6154519" cy="461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8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gshadow</a:t>
            </a:r>
            <a:r>
              <a:rPr lang="en-US" dirty="0"/>
              <a:t> ????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78F8E9-F5F9-DC49-B0BF-9DC50992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489" y="1653155"/>
            <a:ext cx="4651022" cy="355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9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Users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335E74-9AFE-4543-9F1F-F3042CF2F16D}"/>
              </a:ext>
            </a:extLst>
          </p:cNvPr>
          <p:cNvSpPr txBox="1"/>
          <p:nvPr/>
        </p:nvSpPr>
        <p:spPr>
          <a:xfrm>
            <a:off x="3048000" y="2449689"/>
            <a:ext cx="11635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useradd</a:t>
            </a:r>
            <a:endParaRPr lang="en-US" dirty="0"/>
          </a:p>
          <a:p>
            <a:r>
              <a:rPr lang="en-US" dirty="0" err="1"/>
              <a:t>usermod</a:t>
            </a:r>
            <a:endParaRPr lang="en-US" dirty="0"/>
          </a:p>
          <a:p>
            <a:r>
              <a:rPr lang="en-US" dirty="0" err="1"/>
              <a:t>userdel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groupadd</a:t>
            </a:r>
            <a:endParaRPr lang="en-US" dirty="0"/>
          </a:p>
          <a:p>
            <a:r>
              <a:rPr lang="en-US" dirty="0" err="1"/>
              <a:t>groupmod</a:t>
            </a:r>
            <a:endParaRPr lang="en-US" dirty="0"/>
          </a:p>
          <a:p>
            <a:r>
              <a:rPr lang="en-US" dirty="0" err="1"/>
              <a:t>groupdel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29610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Users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335E74-9AFE-4543-9F1F-F3042CF2F16D}"/>
              </a:ext>
            </a:extLst>
          </p:cNvPr>
          <p:cNvSpPr txBox="1"/>
          <p:nvPr/>
        </p:nvSpPr>
        <p:spPr>
          <a:xfrm>
            <a:off x="3048000" y="2449689"/>
            <a:ext cx="18465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adduser</a:t>
            </a:r>
            <a:endParaRPr lang="en-US" dirty="0"/>
          </a:p>
          <a:p>
            <a:r>
              <a:rPr lang="en-RU" dirty="0"/>
              <a:t>deluser</a:t>
            </a:r>
          </a:p>
          <a:p>
            <a:endParaRPr lang="en-RU" dirty="0"/>
          </a:p>
          <a:p>
            <a:r>
              <a:rPr lang="en-RU" dirty="0"/>
              <a:t>addgroup</a:t>
            </a:r>
          </a:p>
          <a:p>
            <a:r>
              <a:rPr lang="en-RU" dirty="0"/>
              <a:t>delgroup</a:t>
            </a:r>
          </a:p>
          <a:p>
            <a:endParaRPr lang="en-RU" dirty="0"/>
          </a:p>
          <a:p>
            <a:r>
              <a:rPr lang="en-RU" dirty="0"/>
              <a:t>/etc/adduser.conf</a:t>
            </a:r>
          </a:p>
          <a:p>
            <a:r>
              <a:rPr lang="en-RU" dirty="0"/>
              <a:t>/etc/deluser.conf</a:t>
            </a:r>
          </a:p>
          <a:p>
            <a:r>
              <a:rPr lang="en-RU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5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Users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335E74-9AFE-4543-9F1F-F3042CF2F16D}"/>
              </a:ext>
            </a:extLst>
          </p:cNvPr>
          <p:cNvSpPr txBox="1"/>
          <p:nvPr/>
        </p:nvSpPr>
        <p:spPr>
          <a:xfrm>
            <a:off x="3048000" y="2449689"/>
            <a:ext cx="11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newusers</a:t>
            </a:r>
            <a:endParaRPr lang="en-US" dirty="0"/>
          </a:p>
          <a:p>
            <a:r>
              <a:rPr lang="en-US" dirty="0"/>
              <a:t>newgroup</a:t>
            </a:r>
          </a:p>
        </p:txBody>
      </p:sp>
    </p:spTree>
    <p:extLst>
      <p:ext uri="{BB962C8B-B14F-4D97-AF65-F5344CB8AC3E}">
        <p14:creationId xmlns:p14="http://schemas.microsoft.com/office/powerpoint/2010/main" val="254744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187</Words>
  <Application>Microsoft Macintosh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Linux Administration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Architecture</dc:title>
  <dc:creator>Osmanov, Rasul (Ext)</dc:creator>
  <cp:lastModifiedBy>Osmanov, Rasul (Ext)</cp:lastModifiedBy>
  <cp:revision>37</cp:revision>
  <dcterms:created xsi:type="dcterms:W3CDTF">2020-12-05T15:16:22Z</dcterms:created>
  <dcterms:modified xsi:type="dcterms:W3CDTF">2020-12-25T18:10:26Z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2020-12-05T15:16:22Z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bf948449-e237-4def-86d9-000056956c40</vt:lpwstr>
  </property>
  <property fmtid="{D5CDD505-2E9C-101B-9397-08002B2CF9AE}" pid="8" name="MSIP_Label_4929bff8-5b33-42aa-95d2-28f72e792cb0_ContentBits">
    <vt:lpwstr>0</vt:lpwstr>
  </property>
</Properties>
</file>