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HTTP, Apache httpd, Nginx, CGI/SCGI/FCGI/WSGI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Service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Linux Services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29</cp:revision>
  <dcterms:created xsi:type="dcterms:W3CDTF">2020-12-05T15:16:22Z</dcterms:created>
  <dcterms:modified xsi:type="dcterms:W3CDTF">2021-03-10T12:42:21Z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