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10.03.2021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DataBase Management Systems, SQL, RDBMS, NoSQL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SQL, RDMS</a:t>
            </a:r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2954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68882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3192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8452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Linux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30</cp:revision>
  <dcterms:created xsi:type="dcterms:W3CDTF">2020-12-05T15:16:22Z</dcterms:created>
  <dcterms:modified xsi:type="dcterms:W3CDTF">2021-03-10T12:45:09Z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