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0CF67-09CA-F844-B04D-0DA10FF49FDD}" type="datetimeFigureOut">
              <a:rPr lang="en-RU" smtClean="0"/>
              <a:t>12.02.2021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64F2-D28D-DB49-9A48-A7912B5D862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068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FE7C-9576-4852-92BE-07E4DDA3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097D-F748-4B47-9E73-80C6302B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70B2-AFBE-4C70-8B86-6C00054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21F2-2555-426A-BC80-79C1169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795-397C-49EB-B0AC-118CD8E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E79-311F-412F-9ED3-0240E294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A1E92-24DE-4F71-AF67-28868453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ADBC-1D66-4E50-86DE-0054C90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5F57-C655-4D7F-A1B2-468471A0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9DB2-A24B-45D9-B086-280B572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E133B-EE8E-42FC-B8BB-0DF3F718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6AAB-5371-41C9-AAD5-A58F9338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A31-9B05-45E4-AE82-2C36C59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36F3-F367-4C48-AF01-CE12209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FE38-D330-4B0D-B37D-A6D1633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7CDD-1A95-4552-BC39-211C40E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E949-7B79-4BBD-8B6B-C4FBF51B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913-2612-4346-A858-781743B1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FC02-0A1A-456F-BA39-A6C28AA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6F9-BE75-4C62-9D82-ADBD5A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2F9-0A0A-4AF1-98CE-B1E34F7F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F4DC-3A05-4715-81B8-14E491F6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85F-18E3-4C87-86C4-BB7A93B5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EFA-D830-409B-8C89-35323BE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CC0-7A26-402D-BDAF-3F1C68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BDB-7AB1-4163-85F3-6361D429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0826-C68F-4BCA-87FA-ADA9EE4A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218E4-9C36-4550-BAD7-76560F01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F5D8-222F-45F7-A72D-CF662C7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780E-A1CA-4A4B-8D5D-2D4899D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50F7-C42A-4667-90FA-55B313C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E9D-31FC-4D77-B927-78420C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BC7D-2DD2-4B95-8842-31666CAB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BE9-7BBE-49C9-B50C-4A8D42A4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C6D10-84B9-4DE4-802C-B92FA635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E0986-4E88-4E7C-8A62-B66AA2DE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BD2E-650E-408F-A775-2123EA55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D34E1-C51C-4A39-AEF7-05B1F80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DBA7-A855-4A87-B2F2-A6B37D7E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ECC8-B2E2-4E23-888F-A84FBE7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F3A0B-1028-4043-B142-C252CBC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59A3-1828-4D3F-A6CB-E965EE7F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FECE-0F50-4B62-A173-47B5437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AE32-57CA-4AF8-8DA7-6C45DEBB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324-8912-446F-A2E0-CD25C15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3365-9A65-40CC-84C7-BAC0472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AE3-DEFD-4496-AFF0-1D18782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B79-A3AF-49C5-9C02-C57A32D1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D94A-A93A-4ED7-AA0A-75E7CC0F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FF73-E55F-46F6-9392-0BFCE82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16C7-C547-4FE4-9ECA-AC9054FA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312-DDF9-4E85-A294-E45B04E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722-CF57-4228-93CB-0D7B0B46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3A8B9-E2EE-4288-8B03-D0428A43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187B-EC2D-45FE-9E8D-D521BEC1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CF21-2C34-4B7D-9B9A-15310749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4914-EB7C-4BD7-8F91-BF0B392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7243B-5437-469B-86B9-2F888A1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6602C-EE1E-4B86-BF7A-0161430F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6C04-76AB-4154-89A7-D07CDF90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CAEB-3BB6-41FF-94D4-6763936F8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FB88-24BC-4FCA-9F3D-814737A2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623F-1A35-459B-9BBC-A1C30F80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D33-ED73-49B2-BE18-07F04D42A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6D99-93EF-424A-A4AF-02F6DBAE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Modules, Packages, import, from</a:t>
            </a:r>
          </a:p>
        </p:txBody>
      </p:sp>
    </p:spTree>
    <p:extLst>
      <p:ext uri="{BB962C8B-B14F-4D97-AF65-F5344CB8AC3E}">
        <p14:creationId xmlns:p14="http://schemas.microsoft.com/office/powerpoint/2010/main" val="36064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8" y="1825625"/>
            <a:ext cx="5628861" cy="4351338"/>
          </a:xfrm>
        </p:spPr>
        <p:txBody>
          <a:bodyPr/>
          <a:lstStyle/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Modules</vt:lpstr>
      <vt:lpstr>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1</dc:title>
  <dc:creator>Matvei Neliubov</dc:creator>
  <cp:lastModifiedBy>Osmanov, Rasul (Ext)</cp:lastModifiedBy>
  <cp:revision>44</cp:revision>
  <dcterms:created xsi:type="dcterms:W3CDTF">2018-07-26T11:29:14Z</dcterms:created>
  <dcterms:modified xsi:type="dcterms:W3CDTF">2021-02-12T13:42:03Z</dcterms:modified>
</cp:coreProperties>
</file>