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  <p:sldMasterId id="2147483673" r:id="rId2"/>
    <p:sldMasterId id="2147483718" r:id="rId3"/>
    <p:sldMasterId id="2147483722" r:id="rId4"/>
  </p:sldMasterIdLst>
  <p:notesMasterIdLst>
    <p:notesMasterId r:id="rId22"/>
  </p:notesMasterIdLst>
  <p:handoutMasterIdLst>
    <p:handoutMasterId r:id="rId23"/>
  </p:handoutMasterIdLst>
  <p:sldIdLst>
    <p:sldId id="374" r:id="rId5"/>
    <p:sldId id="378" r:id="rId6"/>
    <p:sldId id="387" r:id="rId7"/>
    <p:sldId id="379" r:id="rId8"/>
    <p:sldId id="354" r:id="rId9"/>
    <p:sldId id="386" r:id="rId10"/>
    <p:sldId id="384" r:id="rId11"/>
    <p:sldId id="383" r:id="rId12"/>
    <p:sldId id="388" r:id="rId13"/>
    <p:sldId id="382" r:id="rId14"/>
    <p:sldId id="381" r:id="rId15"/>
    <p:sldId id="391" r:id="rId16"/>
    <p:sldId id="390" r:id="rId17"/>
    <p:sldId id="375" r:id="rId18"/>
    <p:sldId id="389" r:id="rId19"/>
    <p:sldId id="392" r:id="rId20"/>
    <p:sldId id="393" r:id="rId21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6837613-6C38-4683-A902-18CF912145E5}">
          <p14:sldIdLst>
            <p14:sldId id="374"/>
            <p14:sldId id="378"/>
            <p14:sldId id="387"/>
            <p14:sldId id="379"/>
            <p14:sldId id="354"/>
            <p14:sldId id="386"/>
            <p14:sldId id="384"/>
            <p14:sldId id="383"/>
            <p14:sldId id="388"/>
            <p14:sldId id="382"/>
            <p14:sldId id="381"/>
            <p14:sldId id="391"/>
            <p14:sldId id="390"/>
            <p14:sldId id="375"/>
            <p14:sldId id="389"/>
            <p14:sldId id="392"/>
            <p14:sldId id="3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677" userDrawn="1">
          <p15:clr>
            <a:srgbClr val="A4A3A4"/>
          </p15:clr>
        </p15:guide>
        <p15:guide id="2" pos="54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091925"/>
    <a:srgbClr val="123451"/>
    <a:srgbClr val="07131C"/>
    <a:srgbClr val="0D263A"/>
    <a:srgbClr val="336699"/>
    <a:srgbClr val="00FF80"/>
    <a:srgbClr val="FF8000"/>
    <a:srgbClr val="FFCC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 autoAdjust="0"/>
    <p:restoredTop sz="95764" autoAdjust="0"/>
  </p:normalViewPr>
  <p:slideViewPr>
    <p:cSldViewPr>
      <p:cViewPr varScale="1">
        <p:scale>
          <a:sx n="146" d="100"/>
          <a:sy n="146" d="100"/>
        </p:scale>
        <p:origin x="1200" y="168"/>
      </p:cViewPr>
      <p:guideLst>
        <p:guide orient="horz" pos="677"/>
        <p:guide pos="546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F7FF7-50CD-D74F-8521-E72DB68B670C}" type="datetimeFigureOut">
              <a:rPr lang="en-US" smtClean="0"/>
              <a:pPr/>
              <a:t>2/3/21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6F62F-B370-7346-B33C-1C487BFE61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808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1DD9B-E140-4D76-B427-DF4838D859EA}" type="datetimeFigureOut">
              <a:rPr lang="en-US" smtClean="0"/>
              <a:pPr/>
              <a:t>2/3/21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67C37-924A-4F8E-82E0-C3470BACC8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580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68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56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67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7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2457450"/>
            <a:ext cx="5961888" cy="1314450"/>
          </a:xfrm>
        </p:spPr>
        <p:txBody>
          <a:bodyPr lIns="91440" tIns="0" rIns="91440">
            <a:noAutofit/>
          </a:bodyPr>
          <a:lstStyle>
            <a:lvl1pPr marL="0" indent="0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1367390"/>
            <a:ext cx="5961888" cy="1089146"/>
          </a:xfrm>
        </p:spPr>
        <p:txBody>
          <a:bodyPr lIns="91440" tIns="182880" rIns="91440" bIns="91440" anchor="b" anchorCtr="0"/>
          <a:lstStyle>
            <a:lvl1pPr algn="l">
              <a:lnSpc>
                <a:spcPct val="7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76295"/>
            <a:ext cx="1676400" cy="323805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2260600" y="466932"/>
            <a:ext cx="2667000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050" i="1" dirty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Excellence in</a:t>
            </a:r>
            <a:br>
              <a:rPr lang="en-US" sz="1050" i="1" dirty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</a:br>
            <a:r>
              <a:rPr lang="en-US" sz="1050" i="1" dirty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Software Engineering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4161679"/>
            <a:ext cx="9144000" cy="342900"/>
            <a:chOff x="0" y="5548905"/>
            <a:chExt cx="9144000" cy="457200"/>
          </a:xfrm>
        </p:grpSpPr>
        <p:sp>
          <p:nvSpPr>
            <p:cNvPr id="18" name="Rectangle 17"/>
            <p:cNvSpPr/>
            <p:nvPr userDrawn="1"/>
          </p:nvSpPr>
          <p:spPr>
            <a:xfrm>
              <a:off x="457841" y="5548905"/>
              <a:ext cx="915683" cy="45720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2848791" y="5548905"/>
              <a:ext cx="2399089" cy="457200"/>
            </a:xfrm>
            <a:prstGeom prst="rect">
              <a:avLst/>
            </a:prstGeom>
            <a:solidFill>
              <a:srgbClr val="0066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5252458" y="5548905"/>
              <a:ext cx="3891542" cy="457200"/>
            </a:xfrm>
            <a:prstGeom prst="rect">
              <a:avLst/>
            </a:prstGeom>
            <a:solidFill>
              <a:srgbClr val="006699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1373524" y="5548905"/>
              <a:ext cx="1483406" cy="457200"/>
            </a:xfrm>
            <a:prstGeom prst="rect">
              <a:avLst/>
            </a:prstGeom>
            <a:solidFill>
              <a:srgbClr val="006699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0" y="5548905"/>
              <a:ext cx="457841" cy="457200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5" name="Footer Placeholder 4"/>
          <p:cNvSpPr>
            <a:spLocks noGrp="1"/>
          </p:cNvSpPr>
          <p:nvPr userDrawn="1">
            <p:ph type="ftr" sz="quarter" idx="12"/>
          </p:nvPr>
        </p:nvSpPr>
        <p:spPr/>
        <p:txBody>
          <a:bodyPr/>
          <a:lstStyle/>
          <a:p>
            <a:r>
              <a:rPr lang="en-US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108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71534"/>
            <a:ext cx="5486400" cy="453970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0574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75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7166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1085850"/>
            <a:ext cx="4133088" cy="3508772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4" y="1085850"/>
            <a:ext cx="4133088" cy="3508772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0574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75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1845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685801"/>
            <a:ext cx="4511040" cy="3908822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0574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75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81"/>
          <p:cNvSpPr>
            <a:spLocks noChangeArrowheads="1"/>
          </p:cNvSpPr>
          <p:nvPr userDrawn="1"/>
        </p:nvSpPr>
        <p:spPr bwMode="auto">
          <a:xfrm>
            <a:off x="5029190" y="628650"/>
            <a:ext cx="4114800" cy="405765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006699">
                  <a:alpha val="25000"/>
                </a:srgbClr>
              </a:gs>
            </a:gsLst>
            <a:lin ang="3600000" scaled="0"/>
            <a:tileRect/>
          </a:gradFill>
          <a:ln w="9525">
            <a:noFill/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190" y="628650"/>
            <a:ext cx="4114800" cy="4057650"/>
          </a:xfrm>
        </p:spPr>
        <p:txBody>
          <a:bodyPr lIns="274320" tIns="274320" rIns="274320" bIns="274320"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13356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2457450"/>
            <a:ext cx="5961888" cy="1314450"/>
          </a:xfrm>
        </p:spPr>
        <p:txBody>
          <a:bodyPr lIns="91440" tIns="0" rIns="91440">
            <a:noAutofit/>
          </a:bodyPr>
          <a:lstStyle>
            <a:lvl1pPr marL="0" indent="0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1902538"/>
            <a:ext cx="5961888" cy="553998"/>
          </a:xfrm>
        </p:spPr>
        <p:txBody>
          <a:bodyPr lIns="91440" tIns="182880" rIns="91440" bIns="91440" anchor="b" anchorCtr="0"/>
          <a:lstStyle>
            <a:lvl1pPr algn="l">
              <a:lnSpc>
                <a:spcPct val="7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76295"/>
            <a:ext cx="1676400" cy="323805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2260600" y="466932"/>
            <a:ext cx="2667000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050" i="1" dirty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Excellence in</a:t>
            </a:r>
            <a:br>
              <a:rPr lang="en-US" sz="1050" i="1" dirty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</a:br>
            <a:r>
              <a:rPr lang="en-US" sz="1050" i="1" dirty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Software Engineering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4161679"/>
            <a:ext cx="9144000" cy="342900"/>
            <a:chOff x="0" y="5548905"/>
            <a:chExt cx="9144000" cy="457200"/>
          </a:xfrm>
        </p:grpSpPr>
        <p:sp>
          <p:nvSpPr>
            <p:cNvPr id="18" name="Rectangle 17"/>
            <p:cNvSpPr/>
            <p:nvPr userDrawn="1"/>
          </p:nvSpPr>
          <p:spPr>
            <a:xfrm>
              <a:off x="457841" y="5548905"/>
              <a:ext cx="915683" cy="45720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2848791" y="5548905"/>
              <a:ext cx="2399089" cy="457200"/>
            </a:xfrm>
            <a:prstGeom prst="rect">
              <a:avLst/>
            </a:prstGeom>
            <a:solidFill>
              <a:srgbClr val="0066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5252458" y="5548905"/>
              <a:ext cx="3891542" cy="457200"/>
            </a:xfrm>
            <a:prstGeom prst="rect">
              <a:avLst/>
            </a:prstGeom>
            <a:solidFill>
              <a:srgbClr val="006699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1373524" y="5548905"/>
              <a:ext cx="1483406" cy="457200"/>
            </a:xfrm>
            <a:prstGeom prst="rect">
              <a:avLst/>
            </a:prstGeom>
            <a:solidFill>
              <a:srgbClr val="006699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0" y="5548905"/>
              <a:ext cx="457841" cy="457200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5" name="Footer Placeholder 4"/>
          <p:cNvSpPr>
            <a:spLocks noGrp="1"/>
          </p:cNvSpPr>
          <p:nvPr userDrawn="1">
            <p:ph type="ftr" sz="quarter" idx="12"/>
          </p:nvPr>
        </p:nvSpPr>
        <p:spPr/>
        <p:txBody>
          <a:bodyPr/>
          <a:lstStyle/>
          <a:p>
            <a:r>
              <a:rPr lang="en-US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416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2457450"/>
            <a:ext cx="5961888" cy="1314450"/>
          </a:xfrm>
        </p:spPr>
        <p:txBody>
          <a:bodyPr lIns="91440" tIns="0" rIns="91440">
            <a:noAutofit/>
          </a:bodyPr>
          <a:lstStyle>
            <a:lvl1pPr marL="0" indent="0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1367390"/>
            <a:ext cx="5961888" cy="1089146"/>
          </a:xfrm>
        </p:spPr>
        <p:txBody>
          <a:bodyPr lIns="91440" tIns="182880" rIns="91440" bIns="91440" anchor="b" anchorCtr="0"/>
          <a:lstStyle>
            <a:lvl1pPr algn="l">
              <a:lnSpc>
                <a:spcPct val="7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76295"/>
            <a:ext cx="1676400" cy="323805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2260600" y="466932"/>
            <a:ext cx="2667000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050" i="1" dirty="0">
                <a:solidFill>
                  <a:srgbClr val="123451">
                    <a:lumMod val="10000"/>
                    <a:lumOff val="90000"/>
                    <a:alpha val="75000"/>
                  </a:srgbClr>
                </a:solidFill>
                <a:latin typeface="Franklin Gothic Book"/>
                <a:cs typeface="Franklin Gothic Book"/>
              </a:rPr>
              <a:t>Excellence in</a:t>
            </a:r>
            <a:br>
              <a:rPr lang="en-US" sz="1050" i="1" dirty="0">
                <a:solidFill>
                  <a:srgbClr val="123451">
                    <a:lumMod val="10000"/>
                    <a:lumOff val="90000"/>
                    <a:alpha val="75000"/>
                  </a:srgbClr>
                </a:solidFill>
                <a:latin typeface="Franklin Gothic Book"/>
                <a:cs typeface="Franklin Gothic Book"/>
              </a:rPr>
            </a:br>
            <a:r>
              <a:rPr lang="en-US" sz="1050" i="1" dirty="0">
                <a:solidFill>
                  <a:srgbClr val="123451">
                    <a:lumMod val="10000"/>
                    <a:lumOff val="90000"/>
                    <a:alpha val="75000"/>
                  </a:srgbClr>
                </a:solidFill>
                <a:latin typeface="Franklin Gothic Book"/>
                <a:cs typeface="Franklin Gothic Book"/>
              </a:rPr>
              <a:t>Software Engineering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4161679"/>
            <a:ext cx="9144000" cy="342900"/>
            <a:chOff x="0" y="5548905"/>
            <a:chExt cx="9144000" cy="457200"/>
          </a:xfrm>
        </p:grpSpPr>
        <p:sp>
          <p:nvSpPr>
            <p:cNvPr id="18" name="Rectangle 17"/>
            <p:cNvSpPr/>
            <p:nvPr userDrawn="1"/>
          </p:nvSpPr>
          <p:spPr>
            <a:xfrm>
              <a:off x="457841" y="5548905"/>
              <a:ext cx="915683" cy="45720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2848791" y="5548905"/>
              <a:ext cx="2399089" cy="457200"/>
            </a:xfrm>
            <a:prstGeom prst="rect">
              <a:avLst/>
            </a:prstGeom>
            <a:solidFill>
              <a:srgbClr val="0066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5252458" y="5548905"/>
              <a:ext cx="3891542" cy="457200"/>
            </a:xfrm>
            <a:prstGeom prst="rect">
              <a:avLst/>
            </a:prstGeom>
            <a:solidFill>
              <a:srgbClr val="006699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1373524" y="5548905"/>
              <a:ext cx="1483406" cy="457200"/>
            </a:xfrm>
            <a:prstGeom prst="rect">
              <a:avLst/>
            </a:prstGeom>
            <a:solidFill>
              <a:srgbClr val="006699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0" y="5548905"/>
              <a:ext cx="457841" cy="457200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5" name="Footer Placeholder 4"/>
          <p:cNvSpPr>
            <a:spLocks noGrp="1"/>
          </p:cNvSpPr>
          <p:nvPr userDrawn="1"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336699">
                    <a:lumMod val="40000"/>
                    <a:lumOff val="60000"/>
                  </a:srgbClr>
                </a:solidFill>
                <a:cs typeface="Arial" charset="0"/>
              </a:rPr>
              <a:t>Confidential</a:t>
            </a:r>
            <a:endParaRPr lang="en-US" dirty="0">
              <a:solidFill>
                <a:srgbClr val="336699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881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8" hasCustomPrompt="1"/>
          </p:nvPr>
        </p:nvSpPr>
        <p:spPr>
          <a:xfrm>
            <a:off x="365760" y="1314450"/>
            <a:ext cx="8412480" cy="33147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 baseline="0">
                <a:solidFill>
                  <a:srgbClr val="DDEBF8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here to edit Closing message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205979"/>
            <a:ext cx="8412480" cy="857250"/>
          </a:xfrm>
        </p:spPr>
        <p:txBody>
          <a:bodyPr lIns="91440" rIns="91440"/>
          <a:lstStyle/>
          <a:p>
            <a:r>
              <a:rPr lang="en-US" dirty="0"/>
              <a:t>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>
                <a:solidFill>
                  <a:srgbClr val="336699">
                    <a:lumMod val="40000"/>
                    <a:lumOff val="60000"/>
                  </a:srgbClr>
                </a:solidFill>
                <a:cs typeface="Arial" charset="0"/>
              </a:rPr>
              <a:t>Confidential</a:t>
            </a:r>
            <a:endParaRPr lang="en-US" dirty="0">
              <a:solidFill>
                <a:srgbClr val="336699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2364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7824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2302279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2457450"/>
            <a:ext cx="5961888" cy="1314450"/>
          </a:xfrm>
          <a:prstGeom prst="rect">
            <a:avLst/>
          </a:prstGeom>
        </p:spPr>
        <p:txBody>
          <a:bodyPr lIns="91440" tIns="0" rIns="91440">
            <a:noAutofit/>
          </a:bodyPr>
          <a:lstStyle>
            <a:lvl1pPr marL="0" indent="0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1367390"/>
            <a:ext cx="5961888" cy="1089146"/>
          </a:xfrm>
          <a:prstGeom prst="rect">
            <a:avLst/>
          </a:prstGeom>
        </p:spPr>
        <p:txBody>
          <a:bodyPr lIns="91440" tIns="182880" rIns="91440" bIns="91440" anchor="b" anchorCtr="0"/>
          <a:lstStyle>
            <a:lvl1pPr algn="l">
              <a:lnSpc>
                <a:spcPct val="7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76295"/>
            <a:ext cx="1676400" cy="323805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2260600" y="466932"/>
            <a:ext cx="2667000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050" i="1" dirty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Excellence in</a:t>
            </a:r>
            <a:br>
              <a:rPr lang="en-US" sz="1050" i="1" dirty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</a:br>
            <a:r>
              <a:rPr lang="en-US" sz="1050" i="1" dirty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Software Engineering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4161679"/>
            <a:ext cx="9144000" cy="342900"/>
            <a:chOff x="0" y="5548905"/>
            <a:chExt cx="9144000" cy="457200"/>
          </a:xfrm>
        </p:grpSpPr>
        <p:sp>
          <p:nvSpPr>
            <p:cNvPr id="18" name="Rectangle 17"/>
            <p:cNvSpPr/>
            <p:nvPr userDrawn="1"/>
          </p:nvSpPr>
          <p:spPr>
            <a:xfrm>
              <a:off x="457841" y="5548905"/>
              <a:ext cx="915683" cy="45720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2848791" y="5548905"/>
              <a:ext cx="2399089" cy="457200"/>
            </a:xfrm>
            <a:prstGeom prst="rect">
              <a:avLst/>
            </a:prstGeom>
            <a:solidFill>
              <a:srgbClr val="0066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5252458" y="5548905"/>
              <a:ext cx="3891542" cy="457200"/>
            </a:xfrm>
            <a:prstGeom prst="rect">
              <a:avLst/>
            </a:prstGeom>
            <a:solidFill>
              <a:srgbClr val="006699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1373524" y="5548905"/>
              <a:ext cx="1483406" cy="457200"/>
            </a:xfrm>
            <a:prstGeom prst="rect">
              <a:avLst/>
            </a:prstGeom>
            <a:solidFill>
              <a:srgbClr val="006699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0" y="5548905"/>
              <a:ext cx="457841" cy="457200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5" name="Footer Placeholder 4"/>
          <p:cNvSpPr>
            <a:spLocks noGrp="1"/>
          </p:cNvSpPr>
          <p:nvPr userDrawn="1">
            <p:ph type="ftr" sz="quarter" idx="12"/>
          </p:nvPr>
        </p:nvSpPr>
        <p:spPr>
          <a:xfrm>
            <a:off x="457200" y="4717887"/>
            <a:ext cx="8229600" cy="254163"/>
          </a:xfrm>
          <a:prstGeom prst="rect">
            <a:avLst/>
          </a:prstGeom>
        </p:spPr>
        <p:txBody>
          <a:bodyPr/>
          <a:lstStyle/>
          <a:p>
            <a:r>
              <a:rPr lang="en-US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4425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29612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  <a:lvl2pPr marL="557213" indent="-214313">
              <a:lnSpc>
                <a:spcPct val="120000"/>
              </a:lnSpc>
              <a:buSzPct val="100000"/>
              <a:buFont typeface="Arial"/>
              <a:buChar char="•"/>
              <a:defRPr sz="1200" baseline="0"/>
            </a:lvl2pPr>
            <a:lvl3pPr>
              <a:lnSpc>
                <a:spcPct val="120000"/>
              </a:lnSpc>
              <a:defRPr sz="1100" baseline="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endParaRPr lang="en-US" dirty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62782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8" hasCustomPrompt="1"/>
          </p:nvPr>
        </p:nvSpPr>
        <p:spPr>
          <a:xfrm>
            <a:off x="365760" y="1314450"/>
            <a:ext cx="8412480" cy="33147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 baseline="0">
                <a:solidFill>
                  <a:srgbClr val="DDEBF8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here to edit Closing message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205979"/>
            <a:ext cx="8412480" cy="857250"/>
          </a:xfrm>
        </p:spPr>
        <p:txBody>
          <a:bodyPr lIns="91440" rIns="91440"/>
          <a:lstStyle/>
          <a:p>
            <a:r>
              <a:rPr lang="en-US" dirty="0"/>
              <a:t>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208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05740"/>
          </a:xfrm>
          <a:prstGeom prst="rect">
            <a:avLst/>
          </a:prstGeo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75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685800"/>
            <a:ext cx="8412480" cy="38862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Aft>
                <a:spcPts val="450"/>
              </a:spcAft>
              <a:defRPr/>
            </a:lvl1pPr>
            <a:lvl2pPr>
              <a:lnSpc>
                <a:spcPct val="100000"/>
              </a:lnSpc>
              <a:spcAft>
                <a:spcPts val="450"/>
              </a:spcAft>
              <a:defRPr/>
            </a:lvl2pPr>
            <a:lvl3pPr>
              <a:lnSpc>
                <a:spcPct val="100000"/>
              </a:lnSpc>
              <a:spcAft>
                <a:spcPts val="450"/>
              </a:spcAft>
              <a:defRPr/>
            </a:lvl3pPr>
            <a:lvl4pPr>
              <a:lnSpc>
                <a:spcPct val="100000"/>
              </a:lnSpc>
              <a:spcAft>
                <a:spcPts val="450"/>
              </a:spcAft>
              <a:defRPr/>
            </a:lvl4pPr>
            <a:lvl5pPr>
              <a:lnSpc>
                <a:spcPct val="100000"/>
              </a:lnSpc>
              <a:spcAft>
                <a:spcPts val="45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05980"/>
            <a:ext cx="8686800" cy="45397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>
          <a:xfrm>
            <a:off x="5181600" y="4889337"/>
            <a:ext cx="3048000" cy="2541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>
          <a:xfrm>
            <a:off x="8220476" y="4869180"/>
            <a:ext cx="482185" cy="27432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281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0574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75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685800"/>
            <a:ext cx="8412480" cy="3886200"/>
          </a:xfrm>
        </p:spPr>
        <p:txBody>
          <a:bodyPr/>
          <a:lstStyle>
            <a:lvl1pPr>
              <a:lnSpc>
                <a:spcPct val="100000"/>
              </a:lnSpc>
              <a:spcAft>
                <a:spcPts val="450"/>
              </a:spcAft>
              <a:defRPr/>
            </a:lvl1pPr>
            <a:lvl2pPr>
              <a:lnSpc>
                <a:spcPct val="100000"/>
              </a:lnSpc>
              <a:spcAft>
                <a:spcPts val="450"/>
              </a:spcAft>
              <a:defRPr/>
            </a:lvl2pPr>
            <a:lvl3pPr>
              <a:lnSpc>
                <a:spcPct val="100000"/>
              </a:lnSpc>
              <a:spcAft>
                <a:spcPts val="450"/>
              </a:spcAft>
              <a:defRPr/>
            </a:lvl3pPr>
            <a:lvl4pPr>
              <a:lnSpc>
                <a:spcPct val="100000"/>
              </a:lnSpc>
              <a:spcAft>
                <a:spcPts val="450"/>
              </a:spcAft>
              <a:defRPr/>
            </a:lvl4pPr>
            <a:lvl5pPr>
              <a:lnSpc>
                <a:spcPct val="100000"/>
              </a:lnSpc>
              <a:spcAft>
                <a:spcPts val="45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615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0574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75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914400"/>
            <a:ext cx="8412480" cy="36576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686800" cy="72327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line 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088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0574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75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1200150"/>
            <a:ext cx="8412480" cy="337185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686800" cy="99257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line 2</a:t>
            </a:r>
            <a:br>
              <a:rPr lang="en-US" dirty="0"/>
            </a:br>
            <a:r>
              <a:rPr lang="en-US" dirty="0"/>
              <a:t>line 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632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0574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75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667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0574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75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7551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22303"/>
            <a:ext cx="6400800" cy="1107996"/>
          </a:xfrm>
          <a:prstGeom prst="rect">
            <a:avLst/>
          </a:prstGeom>
          <a:solidFill>
            <a:srgbClr val="006699"/>
          </a:solidFill>
        </p:spPr>
        <p:txBody>
          <a:bodyPr wrap="square" lIns="457200" tIns="91440" rIns="457200" bIns="274320" anchor="t">
            <a:spAutoFit/>
          </a:bodyPr>
          <a:lstStyle>
            <a:lvl1pPr algn="l">
              <a:lnSpc>
                <a:spcPct val="80000"/>
              </a:lnSpc>
              <a:defRPr sz="30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180376"/>
            <a:ext cx="6400800" cy="452432"/>
          </a:xfrm>
          <a:solidFill>
            <a:srgbClr val="006699"/>
          </a:solidFill>
        </p:spPr>
        <p:txBody>
          <a:bodyPr wrap="square" lIns="457200" tIns="182880" rIns="4572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18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0574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75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792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Fu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232328"/>
            <a:ext cx="9143890" cy="794064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457200" tIns="228600" rIns="457200" bIns="228600" anchor="t">
            <a:spAutoFit/>
          </a:bodyPr>
          <a:lstStyle>
            <a:lvl1pPr algn="l">
              <a:lnSpc>
                <a:spcPct val="80000"/>
              </a:lnSpc>
              <a:defRPr sz="27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228600"/>
          </a:xfrm>
          <a:solidFill>
            <a:srgbClr val="006699"/>
          </a:solidFill>
        </p:spPr>
        <p:txBody>
          <a:bodyPr lIns="457200" rIns="457200" bIns="45720" anchor="ctr" anchorCtr="0">
            <a:noAutofit/>
          </a:bodyPr>
          <a:lstStyle>
            <a:lvl1pPr marL="0" indent="0">
              <a:buFontTx/>
              <a:buNone/>
              <a:defRPr sz="750" cap="all" normalizeH="0" baseline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5346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2.wmf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D263A"/>
            </a:gs>
            <a:gs pos="100000">
              <a:srgbClr val="006699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0" tIns="274320" rIns="0" bIns="2743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717887"/>
            <a:ext cx="8229600" cy="254163"/>
          </a:xfrm>
          <a:prstGeom prst="rect">
            <a:avLst/>
          </a:prstGeom>
        </p:spPr>
        <p:txBody>
          <a:bodyPr wrap="square" tIns="0" bIns="0" anchor="t" anchorCtr="0">
            <a:normAutofit/>
          </a:bodyPr>
          <a:lstStyle>
            <a:lvl1pPr algn="ctr">
              <a:defRPr sz="75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84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714" r:id="rId2"/>
  </p:sldLayoutIdLst>
  <p:hf sldNum="0" hdr="0" ftr="0" dt="0"/>
  <p:txStyles>
    <p:titleStyle>
      <a:lvl1pPr algn="l" defTabSz="685800" rtl="0" eaLnBrk="1" latinLnBrk="0" hangingPunct="1">
        <a:lnSpc>
          <a:spcPct val="80000"/>
        </a:lnSpc>
        <a:spcBef>
          <a:spcPct val="0"/>
        </a:spcBef>
        <a:buNone/>
        <a:defRPr sz="33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1" y="4800601"/>
            <a:ext cx="9143999" cy="3446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685801"/>
            <a:ext cx="8412480" cy="3908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81600" y="4889337"/>
            <a:ext cx="3048000" cy="254163"/>
          </a:xfrm>
          <a:prstGeom prst="rect">
            <a:avLst/>
          </a:prstGeom>
        </p:spPr>
        <p:txBody>
          <a:bodyPr wrap="square" tIns="45720" bIns="0" anchor="t" anchorCtr="0">
            <a:normAutofit/>
          </a:bodyPr>
          <a:lstStyle>
            <a:lvl1pPr algn="l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Confidential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0476" y="4869180"/>
            <a:ext cx="482185" cy="274320"/>
          </a:xfrm>
          <a:prstGeom prst="rect">
            <a:avLst/>
          </a:prstGeom>
        </p:spPr>
        <p:txBody>
          <a:bodyPr lIns="0" tIns="0" rIns="0" bIns="0" anchor="t" anchorCtr="0"/>
          <a:lstStyle>
            <a:lvl1pPr algn="r">
              <a:defRPr sz="1050" b="1">
                <a:solidFill>
                  <a:srgbClr val="7F7F7F"/>
                </a:solidFill>
              </a:defRPr>
            </a:lvl1pPr>
          </a:lstStyle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" y="4900556"/>
            <a:ext cx="822960" cy="158960"/>
          </a:xfrm>
          <a:prstGeom prst="rect">
            <a:avLst/>
          </a:prstGeom>
        </p:spPr>
      </p:pic>
      <p:grpSp>
        <p:nvGrpSpPr>
          <p:cNvPr id="4" name="Group 3"/>
          <p:cNvGrpSpPr/>
          <p:nvPr userDrawn="1"/>
        </p:nvGrpSpPr>
        <p:grpSpPr>
          <a:xfrm>
            <a:off x="0" y="4686300"/>
            <a:ext cx="9144000" cy="114300"/>
            <a:chOff x="0" y="6248400"/>
            <a:chExt cx="9144000" cy="152400"/>
          </a:xfrm>
        </p:grpSpPr>
        <p:sp>
          <p:nvSpPr>
            <p:cNvPr id="12" name="Rectangle 11"/>
            <p:cNvSpPr/>
            <p:nvPr userDrawn="1"/>
          </p:nvSpPr>
          <p:spPr>
            <a:xfrm>
              <a:off x="457841" y="6248400"/>
              <a:ext cx="915683" cy="15240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2848791" y="6248400"/>
              <a:ext cx="2399089" cy="152400"/>
            </a:xfrm>
            <a:prstGeom prst="rect">
              <a:avLst/>
            </a:prstGeom>
            <a:solidFill>
              <a:srgbClr val="0066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5252458" y="6248400"/>
              <a:ext cx="3891542" cy="152400"/>
            </a:xfrm>
            <a:prstGeom prst="rect">
              <a:avLst/>
            </a:prstGeom>
            <a:solidFill>
              <a:srgbClr val="006699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1373524" y="6248400"/>
              <a:ext cx="1483406" cy="152400"/>
            </a:xfrm>
            <a:prstGeom prst="rect">
              <a:avLst/>
            </a:prstGeom>
            <a:solidFill>
              <a:srgbClr val="006699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0" y="6248400"/>
              <a:ext cx="457841" cy="15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457200" y="205980"/>
            <a:ext cx="8686800" cy="453970"/>
          </a:xfrm>
          <a:prstGeom prst="rect">
            <a:avLst/>
          </a:prstGeom>
          <a:gradFill flip="none" rotWithShape="1">
            <a:gsLst>
              <a:gs pos="0">
                <a:srgbClr val="006699">
                  <a:alpha val="75000"/>
                </a:srgbClr>
              </a:gs>
              <a:gs pos="7000">
                <a:srgbClr val="006699">
                  <a:alpha val="75000"/>
                </a:srgbClr>
              </a:gs>
              <a:gs pos="8000">
                <a:schemeClr val="bg1">
                  <a:alpha val="0"/>
                </a:schemeClr>
              </a:gs>
            </a:gsLst>
            <a:lin ang="16200000" scaled="0"/>
            <a:tileRect/>
          </a:gradFill>
        </p:spPr>
        <p:txBody>
          <a:bodyPr vert="horz" wrap="square" lIns="0" tIns="45720" rIns="91440" bIns="13716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1320800" y="4924425"/>
            <a:ext cx="2616200" cy="101566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825" b="0" i="1" dirty="0">
                <a:solidFill>
                  <a:srgbClr val="006699">
                    <a:alpha val="80000"/>
                  </a:srgbClr>
                </a:solidFill>
              </a:rPr>
              <a:t>Excellence in Software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401980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715" r:id="rId2"/>
    <p:sldLayoutId id="2147483716" r:id="rId3"/>
    <p:sldLayoutId id="2147483682" r:id="rId4"/>
    <p:sldLayoutId id="2147483683" r:id="rId5"/>
    <p:sldLayoutId id="2147483679" r:id="rId6"/>
    <p:sldLayoutId id="2147483688" r:id="rId7"/>
    <p:sldLayoutId id="2147483685" r:id="rId8"/>
    <p:sldLayoutId id="2147483681" r:id="rId9"/>
    <p:sldLayoutId id="2147483717" r:id="rId10"/>
    <p:sldLayoutId id="2147483721" r:id="rId11"/>
  </p:sldLayoutIdLst>
  <p:hf sldNum="0" hdr="0" ftr="0" dt="0"/>
  <p:txStyles>
    <p:titleStyle>
      <a:lvl1pPr algn="l" defTabSz="685800" rtl="0" eaLnBrk="1" latinLnBrk="0" hangingPunct="1">
        <a:lnSpc>
          <a:spcPts val="2100"/>
        </a:lnSpc>
        <a:spcBef>
          <a:spcPct val="0"/>
        </a:spcBef>
        <a:buNone/>
        <a:defRPr sz="2400" b="1" kern="1200" spc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Font typeface="Arial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Font typeface="Arial" pitchFamily="34" charset="0"/>
        <a:buChar char="–"/>
        <a:defRPr sz="21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Font typeface="Arial" pitchFamily="34" charset="0"/>
        <a:buChar char="•"/>
        <a:defRPr sz="1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Font typeface="Arial" pitchFamily="34" charset="0"/>
        <a:buChar char="–"/>
        <a:defRPr sz="15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Font typeface="Arial" pitchFamily="34" charset="0"/>
        <a:buChar char="»"/>
        <a:defRPr sz="15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D263A"/>
            </a:gs>
            <a:gs pos="100000">
              <a:srgbClr val="006699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0" tIns="274320" rIns="0" bIns="2743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717887"/>
            <a:ext cx="8229600" cy="254163"/>
          </a:xfrm>
          <a:prstGeom prst="rect">
            <a:avLst/>
          </a:prstGeom>
        </p:spPr>
        <p:txBody>
          <a:bodyPr wrap="square" tIns="0" bIns="0" anchor="t" anchorCtr="0">
            <a:normAutofit/>
          </a:bodyPr>
          <a:lstStyle>
            <a:lvl1pPr algn="ctr">
              <a:defRPr sz="75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>
                <a:solidFill>
                  <a:srgbClr val="336699">
                    <a:lumMod val="40000"/>
                    <a:lumOff val="60000"/>
                  </a:srgbClr>
                </a:solidFill>
                <a:cs typeface="Arial" charset="0"/>
              </a:rPr>
              <a:t>Confidential</a:t>
            </a:r>
            <a:endParaRPr lang="en-US" dirty="0">
              <a:solidFill>
                <a:srgbClr val="336699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277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</p:sldLayoutIdLst>
  <p:hf sldNum="0" hdr="0" ftr="0" dt="0"/>
  <p:txStyles>
    <p:titleStyle>
      <a:lvl1pPr algn="l" defTabSz="685800" rtl="0" eaLnBrk="1" latinLnBrk="0" hangingPunct="1">
        <a:lnSpc>
          <a:spcPct val="80000"/>
        </a:lnSpc>
        <a:spcBef>
          <a:spcPct val="0"/>
        </a:spcBef>
        <a:buNone/>
        <a:defRPr sz="33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272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81" r:id="rId4"/>
    <p:sldLayoutId id="2147483744" r:id="rId5"/>
  </p:sldLayoutIdLs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31825" y="1556683"/>
            <a:ext cx="6910388" cy="58631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NETWORKS BASICS</a:t>
            </a:r>
          </a:p>
        </p:txBody>
      </p:sp>
    </p:spTree>
    <p:extLst>
      <p:ext uri="{BB962C8B-B14F-4D97-AF65-F5344CB8AC3E}">
        <p14:creationId xmlns:p14="http://schemas.microsoft.com/office/powerpoint/2010/main" val="2101640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E1445461-941E-441B-831D-B9E06151F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819150"/>
            <a:ext cx="4419600" cy="3810000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Distributed database</a:t>
            </a:r>
          </a:p>
          <a:p>
            <a:endParaRPr lang="en-US" sz="1800" dirty="0"/>
          </a:p>
          <a:p>
            <a:r>
              <a:rPr lang="en-US" sz="1800" dirty="0"/>
              <a:t>A and AAAA</a:t>
            </a:r>
          </a:p>
          <a:p>
            <a:r>
              <a:rPr lang="en-US" sz="1800" dirty="0"/>
              <a:t>CNAME</a:t>
            </a:r>
          </a:p>
          <a:p>
            <a:r>
              <a:rPr lang="en-US" sz="1800" dirty="0"/>
              <a:t>MX</a:t>
            </a:r>
          </a:p>
          <a:p>
            <a:r>
              <a:rPr lang="en-US" sz="1800" dirty="0"/>
              <a:t>TXT</a:t>
            </a:r>
          </a:p>
          <a:p>
            <a:r>
              <a:rPr lang="en-US" sz="1800" dirty="0"/>
              <a:t>PTR</a:t>
            </a:r>
          </a:p>
          <a:p>
            <a:r>
              <a:rPr lang="en-US" sz="1800" dirty="0"/>
              <a:t>NS</a:t>
            </a:r>
          </a:p>
          <a:p>
            <a:r>
              <a:rPr lang="en-US" sz="1800" dirty="0"/>
              <a:t>SRV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23825-6DD2-49CE-8003-8BDCEC34EA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DNS</a:t>
            </a:r>
          </a:p>
        </p:txBody>
      </p:sp>
      <p:pic>
        <p:nvPicPr>
          <p:cNvPr id="15" name="Picture 1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88BF1254-CC19-4637-B710-23EBE726F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009650"/>
            <a:ext cx="4086032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425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71CCA-4E13-4B7A-9281-92D5018FCF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TCP/IP in OS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D54958-BF8D-BE4F-86FA-FA91F4D53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23950"/>
            <a:ext cx="5108153" cy="365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214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610FE8D-6E14-4DA6-B0F4-4CE986330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Layer L3: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AF Address Family: </a:t>
            </a:r>
            <a:r>
              <a:rPr lang="en-US" dirty="0" err="1"/>
              <a:t>inet</a:t>
            </a:r>
            <a:r>
              <a:rPr lang="en-US" dirty="0"/>
              <a:t> == ipv4, inet6 == ipv6, </a:t>
            </a:r>
            <a:r>
              <a:rPr lang="en-US" dirty="0" err="1"/>
              <a:t>unix</a:t>
            </a:r>
            <a:r>
              <a:rPr lang="en-US" dirty="0"/>
              <a:t> == </a:t>
            </a:r>
            <a:r>
              <a:rPr lang="en-US" dirty="0" err="1"/>
              <a:t>unix.sockets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unix</a:t>
            </a:r>
            <a:r>
              <a:rPr lang="en-US" dirty="0"/>
              <a:t> &gt;&gt; loopback    ; </a:t>
            </a:r>
            <a:r>
              <a:rPr lang="en-US" dirty="0" err="1"/>
              <a:t>unix.socket</a:t>
            </a:r>
            <a:r>
              <a:rPr lang="en-US" dirty="0"/>
              <a:t> 777 644 ; 10.0.0.45:5000</a:t>
            </a:r>
          </a:p>
          <a:p>
            <a:endParaRPr lang="en-US" dirty="0"/>
          </a:p>
          <a:p>
            <a:r>
              <a:rPr lang="en-US" dirty="0"/>
              <a:t>Transport Layer L4:</a:t>
            </a:r>
          </a:p>
          <a:p>
            <a:r>
              <a:rPr lang="en-US" dirty="0"/>
              <a:t>Stream sockets == </a:t>
            </a:r>
            <a:r>
              <a:rPr lang="en-US" dirty="0" err="1"/>
              <a:t>tcp</a:t>
            </a:r>
            <a:r>
              <a:rPr lang="en-US" dirty="0"/>
              <a:t> socket</a:t>
            </a:r>
          </a:p>
          <a:p>
            <a:r>
              <a:rPr lang="en-US" dirty="0"/>
              <a:t>Datagram sockets == </a:t>
            </a:r>
            <a:r>
              <a:rPr lang="en-US" dirty="0" err="1"/>
              <a:t>udp</a:t>
            </a:r>
            <a:r>
              <a:rPr lang="en-US" dirty="0"/>
              <a:t> socket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71CCA-4E13-4B7A-9281-92D5018FCF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UNIX</a:t>
            </a:r>
          </a:p>
        </p:txBody>
      </p:sp>
    </p:spTree>
    <p:extLst>
      <p:ext uri="{BB962C8B-B14F-4D97-AF65-F5344CB8AC3E}">
        <p14:creationId xmlns:p14="http://schemas.microsoft.com/office/powerpoint/2010/main" val="3998894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610FE8D-6E14-4DA6-B0F4-4CE986330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363" y="1079898"/>
            <a:ext cx="2078037" cy="3394472"/>
          </a:xfrm>
        </p:spPr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ipaddress</a:t>
            </a:r>
            <a:endParaRPr lang="en-US" dirty="0"/>
          </a:p>
          <a:p>
            <a:endParaRPr lang="en-US" dirty="0"/>
          </a:p>
          <a:p>
            <a:r>
              <a:rPr lang="en-US" dirty="0"/>
              <a:t>import socket</a:t>
            </a:r>
          </a:p>
          <a:p>
            <a:r>
              <a:rPr lang="en-US" dirty="0" err="1"/>
              <a:t>socket.AF_INET</a:t>
            </a:r>
            <a:endParaRPr lang="en-US" dirty="0"/>
          </a:p>
          <a:p>
            <a:r>
              <a:rPr lang="en-US" dirty="0" err="1"/>
              <a:t>socket.AF_UNIX</a:t>
            </a:r>
            <a:endParaRPr lang="en-US" dirty="0"/>
          </a:p>
          <a:p>
            <a:r>
              <a:rPr lang="en-US" dirty="0"/>
              <a:t>socket.AF_INET6</a:t>
            </a:r>
          </a:p>
          <a:p>
            <a:r>
              <a:rPr lang="en-US" dirty="0" err="1"/>
              <a:t>socket.SOCK_STREAM</a:t>
            </a:r>
            <a:endParaRPr lang="en-US" dirty="0"/>
          </a:p>
          <a:p>
            <a:r>
              <a:rPr lang="en-US" dirty="0" err="1"/>
              <a:t>socket.SOCK_DGRAM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71CCA-4E13-4B7A-9281-92D5018FCF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709E44-4C26-DB42-B758-9146D8D9A5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01353"/>
            <a:ext cx="3733800" cy="4267199"/>
          </a:xfrm>
          <a:prstGeom prst="rect">
            <a:avLst/>
          </a:prstGeom>
        </p:spPr>
      </p:pic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7A7DC298-1F99-AB44-B75D-1E07C7C73A50}"/>
              </a:ext>
            </a:extLst>
          </p:cNvPr>
          <p:cNvSpPr txBox="1">
            <a:spLocks/>
          </p:cNvSpPr>
          <p:nvPr/>
        </p:nvSpPr>
        <p:spPr>
          <a:xfrm>
            <a:off x="2895600" y="1078342"/>
            <a:ext cx="2590800" cy="362700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557213" indent="-214313" algn="l" defTabSz="342900" rtl="0" eaLnBrk="1" latinLnBrk="0" hangingPunct="1">
              <a:lnSpc>
                <a:spcPct val="120000"/>
              </a:lnSpc>
              <a:spcBef>
                <a:spcPct val="20000"/>
              </a:spcBef>
              <a:buSzPct val="100000"/>
              <a:buFont typeface="Arial"/>
              <a:buChar char="•"/>
              <a:defRPr sz="12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857250" indent="-171450" algn="l" defTabSz="3429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1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 = </a:t>
            </a:r>
            <a:r>
              <a:rPr lang="en-US" dirty="0" err="1"/>
              <a:t>socket.socket</a:t>
            </a:r>
            <a:r>
              <a:rPr lang="en-US" dirty="0"/>
              <a:t>()</a:t>
            </a:r>
          </a:p>
          <a:p>
            <a:r>
              <a:rPr lang="en-US" dirty="0" err="1"/>
              <a:t>s.bind</a:t>
            </a:r>
            <a:r>
              <a:rPr lang="en-US" dirty="0"/>
              <a:t>()</a:t>
            </a:r>
          </a:p>
          <a:p>
            <a:r>
              <a:rPr lang="en-US" dirty="0" err="1"/>
              <a:t>s.listen</a:t>
            </a:r>
            <a:r>
              <a:rPr lang="en-US" dirty="0"/>
              <a:t>()</a:t>
            </a:r>
          </a:p>
          <a:p>
            <a:r>
              <a:rPr lang="en-US" dirty="0" err="1"/>
              <a:t>s.accept</a:t>
            </a:r>
            <a:r>
              <a:rPr lang="en-US" dirty="0"/>
              <a:t>()</a:t>
            </a:r>
          </a:p>
          <a:p>
            <a:r>
              <a:rPr lang="en-US" dirty="0" err="1"/>
              <a:t>s.connect</a:t>
            </a:r>
            <a:r>
              <a:rPr lang="en-US" dirty="0"/>
              <a:t>()</a:t>
            </a:r>
          </a:p>
          <a:p>
            <a:r>
              <a:rPr lang="en-US" dirty="0" err="1"/>
              <a:t>s.send</a:t>
            </a:r>
            <a:r>
              <a:rPr lang="en-US" dirty="0"/>
              <a:t>()</a:t>
            </a:r>
          </a:p>
          <a:p>
            <a:r>
              <a:rPr lang="en-US" dirty="0" err="1"/>
              <a:t>s.sendto</a:t>
            </a:r>
            <a:r>
              <a:rPr lang="en-US" dirty="0"/>
              <a:t>()</a:t>
            </a:r>
          </a:p>
          <a:p>
            <a:r>
              <a:rPr lang="en-US" dirty="0" err="1"/>
              <a:t>s.recv</a:t>
            </a:r>
            <a:r>
              <a:rPr lang="en-US" dirty="0"/>
              <a:t>()</a:t>
            </a:r>
          </a:p>
          <a:p>
            <a:r>
              <a:rPr lang="en-US" dirty="0" err="1"/>
              <a:t>s.recvfrom</a:t>
            </a:r>
            <a:r>
              <a:rPr lang="en-US" dirty="0"/>
              <a:t>()</a:t>
            </a:r>
          </a:p>
          <a:p>
            <a:r>
              <a:rPr lang="en-US" dirty="0" err="1"/>
              <a:t>s.close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53551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C2CBC-F3D3-4ACF-B7B8-FC59689138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TCP client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6219E2FD-7AF7-4DA7-9F53-4E425BCC1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801804"/>
            <a:ext cx="7772400" cy="181588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en-US" sz="14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 as sock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sock.socket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sock.AF_INET,sock.SOCK_STREAM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s.</a:t>
            </a:r>
            <a:r>
              <a:rPr lang="en-US" altLang="en-US" sz="14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httpbin.org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s.send</a:t>
            </a: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 "GET / HTTP/1.1\r\</a:t>
            </a:r>
            <a:r>
              <a:rPr lang="en-US" altLang="en-US" sz="14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nHost</a:t>
            </a: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4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httpbin.org</a:t>
            </a: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\r\n\r\n")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ata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s.recv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(100000)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s.close</a:t>
            </a: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541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C2CBC-F3D3-4ACF-B7B8-FC59689138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TCP Socket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9C29EC6A-08F7-4373-A3F8-9FDDBE44C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742950"/>
            <a:ext cx="3810000" cy="310854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Client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socket.socket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sock.connect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"localhost"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2042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"Your name: 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sock.send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(message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'utf-8'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sock.recv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1024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sock.close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6219E2FD-7AF7-4DA7-9F53-4E425BCC1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958394"/>
            <a:ext cx="4876800" cy="35394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Server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 as sock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sock.socket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sock.AF_INET,SOCK_STREAM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s.bind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‘127.0.0.1'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2042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s.listen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sock.accept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True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name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conn.recv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1024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not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conn.send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’Hello</a:t>
            </a:r>
            <a:r>
              <a:rPr lang="en-US" altLang="en-US" sz="14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!!!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068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610FE8D-6E14-4DA6-B0F4-4CE986330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363" y="1079898"/>
            <a:ext cx="2078037" cy="3394472"/>
          </a:xfrm>
        </p:spPr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ipaddress</a:t>
            </a:r>
            <a:endParaRPr lang="en-US" dirty="0"/>
          </a:p>
          <a:p>
            <a:endParaRPr lang="en-US" dirty="0"/>
          </a:p>
          <a:p>
            <a:r>
              <a:rPr lang="en-US" dirty="0"/>
              <a:t>import socket</a:t>
            </a:r>
          </a:p>
          <a:p>
            <a:r>
              <a:rPr lang="en-US" dirty="0" err="1"/>
              <a:t>socket.AF_INET</a:t>
            </a:r>
            <a:endParaRPr lang="en-US" dirty="0"/>
          </a:p>
          <a:p>
            <a:r>
              <a:rPr lang="en-US" dirty="0" err="1"/>
              <a:t>socket.AF_UNIX</a:t>
            </a:r>
            <a:endParaRPr lang="en-US" dirty="0"/>
          </a:p>
          <a:p>
            <a:r>
              <a:rPr lang="en-US" dirty="0"/>
              <a:t>socket.AF_INET6</a:t>
            </a:r>
          </a:p>
          <a:p>
            <a:endParaRPr lang="en-US" dirty="0"/>
          </a:p>
          <a:p>
            <a:r>
              <a:rPr lang="en-US" dirty="0" err="1"/>
              <a:t>socket.SOCK_DGRAM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71CCA-4E13-4B7A-9281-92D5018FCF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7A7DC298-1F99-AB44-B75D-1E07C7C73A50}"/>
              </a:ext>
            </a:extLst>
          </p:cNvPr>
          <p:cNvSpPr txBox="1">
            <a:spLocks/>
          </p:cNvSpPr>
          <p:nvPr/>
        </p:nvSpPr>
        <p:spPr>
          <a:xfrm>
            <a:off x="2895600" y="1078342"/>
            <a:ext cx="2590800" cy="362700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557213" indent="-214313" algn="l" defTabSz="342900" rtl="0" eaLnBrk="1" latinLnBrk="0" hangingPunct="1">
              <a:lnSpc>
                <a:spcPct val="120000"/>
              </a:lnSpc>
              <a:spcBef>
                <a:spcPct val="20000"/>
              </a:spcBef>
              <a:buSzPct val="100000"/>
              <a:buFont typeface="Arial"/>
              <a:buChar char="•"/>
              <a:defRPr sz="12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857250" indent="-171450" algn="l" defTabSz="3429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1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 = </a:t>
            </a:r>
            <a:r>
              <a:rPr lang="en-US" dirty="0" err="1"/>
              <a:t>socket.socket</a:t>
            </a:r>
            <a:r>
              <a:rPr lang="en-US" dirty="0"/>
              <a:t>()</a:t>
            </a:r>
          </a:p>
          <a:p>
            <a:r>
              <a:rPr lang="en-US" dirty="0" err="1"/>
              <a:t>s.bind</a:t>
            </a:r>
            <a:r>
              <a:rPr lang="en-US" dirty="0"/>
              <a:t>() </a:t>
            </a:r>
          </a:p>
          <a:p>
            <a:r>
              <a:rPr lang="en-US" dirty="0" err="1"/>
              <a:t>s.sendto</a:t>
            </a:r>
            <a:r>
              <a:rPr lang="en-US" dirty="0"/>
              <a:t>()</a:t>
            </a:r>
          </a:p>
          <a:p>
            <a:r>
              <a:rPr lang="en-US" dirty="0" err="1"/>
              <a:t>s.recvfrom</a:t>
            </a:r>
            <a:r>
              <a:rPr lang="en-US" dirty="0"/>
              <a:t>()</a:t>
            </a:r>
          </a:p>
          <a:p>
            <a:r>
              <a:rPr lang="en-US" dirty="0" err="1"/>
              <a:t>s.close</a:t>
            </a:r>
            <a:r>
              <a:rPr lang="en-US" dirty="0"/>
              <a:t>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689196-351F-1C40-8684-14330020E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965200"/>
            <a:ext cx="4165721" cy="385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061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C2CBC-F3D3-4ACF-B7B8-FC59689138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UDP Socket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9C29EC6A-08F7-4373-A3F8-9FDDBE44C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017478"/>
            <a:ext cx="5257800" cy="310854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Client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 as sock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socket.socket</a:t>
            </a: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sock.AF_INET,SOCK_DGRAM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"Your name: 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sock.sendto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(message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'utf-8’</a:t>
            </a: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,(</a:t>
            </a:r>
            <a:r>
              <a:rPr lang="en-US" altLang="en-US" sz="14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"localhost"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2042</a:t>
            </a: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data,address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sock.recvfrom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1024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sock.close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6219E2FD-7AF7-4DA7-9F53-4E425BCC1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281558"/>
            <a:ext cx="4495800" cy="28931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Server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 as sock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sock.socket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sock.AF_INET,SOCK_</a:t>
            </a:r>
            <a:r>
              <a:rPr lang="en-US" altLang="en-US" sz="14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DGRAM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s.bind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‘127.0.0.1'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2042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True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data,address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4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.recvfrom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1024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print((</a:t>
            </a:r>
            <a:r>
              <a:rPr lang="en-US" altLang="en-US" sz="14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data,address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.sendto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 sz="1400" dirty="0" err="1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en-US" altLang="en-US" sz="14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!!!’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,address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.close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409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2D5C62-F304-4EE0-92F4-06A0D97E2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1" y="819150"/>
            <a:ext cx="838199" cy="1828800"/>
          </a:xfrm>
        </p:spPr>
        <p:txBody>
          <a:bodyPr/>
          <a:lstStyle/>
          <a:p>
            <a:r>
              <a:rPr lang="en-US" sz="2000" dirty="0"/>
              <a:t>WAN</a:t>
            </a:r>
          </a:p>
          <a:p>
            <a:r>
              <a:rPr lang="en-US" sz="2000" dirty="0"/>
              <a:t>LAN</a:t>
            </a:r>
          </a:p>
          <a:p>
            <a:r>
              <a:rPr lang="en-US" sz="2000" dirty="0"/>
              <a:t>MAN</a:t>
            </a:r>
          </a:p>
          <a:p>
            <a:r>
              <a:rPr lang="en-US" sz="2000" dirty="0"/>
              <a:t>PAN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46A2E-B409-474D-9068-C28561B0C7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Computer Networks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373725-C491-D64E-B296-4F4F980C2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120" y="819149"/>
            <a:ext cx="5184571" cy="29718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5E8C69-9BC5-2444-B4F2-1428DF4A97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594639"/>
            <a:ext cx="3733800" cy="21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70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2D5C62-F304-4EE0-92F4-06A0D97E2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Switch</a:t>
            </a:r>
          </a:p>
          <a:p>
            <a:r>
              <a:rPr lang="en-US" sz="2000" dirty="0"/>
              <a:t>Router</a:t>
            </a:r>
          </a:p>
          <a:p>
            <a:r>
              <a:rPr lang="en-US" sz="2000" dirty="0"/>
              <a:t>Wi-Fi AP</a:t>
            </a:r>
          </a:p>
          <a:p>
            <a:endParaRPr lang="en-US" sz="2000" dirty="0"/>
          </a:p>
          <a:p>
            <a:r>
              <a:rPr lang="en-US" sz="2000" dirty="0"/>
              <a:t>L2, L3, L7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46A2E-B409-474D-9068-C28561B0C7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Hardware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477F76-757F-4398-AD7D-EE040E016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3943350"/>
            <a:ext cx="5486400" cy="8111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7176D3-DEA1-4FA3-9A94-D4915986B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2724150"/>
            <a:ext cx="5067890" cy="12099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4CD037-BE50-462A-B826-4F2754AFD4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1" y="780231"/>
            <a:ext cx="2808720" cy="18632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71B1B3-B6A6-47F1-8B47-67BA17041E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394" y="909885"/>
            <a:ext cx="1834628" cy="183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262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A0F083-B66A-4CF4-8CE4-B01CF146F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873920"/>
            <a:ext cx="2438400" cy="3755230"/>
          </a:xfrm>
        </p:spPr>
        <p:txBody>
          <a:bodyPr>
            <a:normAutofit/>
          </a:bodyPr>
          <a:lstStyle/>
          <a:p>
            <a:r>
              <a:rPr lang="en-US" sz="1600" dirty="0"/>
              <a:t>Ethernet, Wi-Fi, PPP</a:t>
            </a:r>
          </a:p>
          <a:p>
            <a:r>
              <a:rPr lang="en-US" sz="1600" dirty="0"/>
              <a:t>IPv4</a:t>
            </a:r>
          </a:p>
          <a:p>
            <a:r>
              <a:rPr lang="en-US" sz="1600" dirty="0"/>
              <a:t>IPv6</a:t>
            </a:r>
          </a:p>
          <a:p>
            <a:r>
              <a:rPr lang="en-US" sz="1600" dirty="0"/>
              <a:t>TCP</a:t>
            </a:r>
          </a:p>
          <a:p>
            <a:r>
              <a:rPr lang="en-US" sz="1600" dirty="0"/>
              <a:t>UDP</a:t>
            </a:r>
          </a:p>
          <a:p>
            <a:r>
              <a:rPr lang="en-US" sz="1600" dirty="0"/>
              <a:t>HTTP</a:t>
            </a:r>
          </a:p>
          <a:p>
            <a:r>
              <a:rPr lang="en-US" sz="1600" dirty="0"/>
              <a:t>SMTP, IMAP</a:t>
            </a:r>
          </a:p>
          <a:p>
            <a:r>
              <a:rPr lang="en-US" sz="1600" dirty="0"/>
              <a:t>DNS, DHCP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TCP/IP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0101C1-3C79-0444-BAD7-8E864EDC0D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550" y="1002372"/>
            <a:ext cx="5857672" cy="309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847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CF6FA35A-6AC0-4D2A-BD5F-CAF873AE2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186" y="874514"/>
            <a:ext cx="3508814" cy="859036"/>
          </a:xfrm>
        </p:spPr>
        <p:txBody>
          <a:bodyPr>
            <a:normAutofit/>
          </a:bodyPr>
          <a:lstStyle/>
          <a:p>
            <a:r>
              <a:rPr lang="en-US" sz="1800" dirty="0"/>
              <a:t>Open Systems Interconnection Basic Reference Model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ISO/OSI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EAA189-B540-4CD9-B6BC-DBBCD560B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133" y="1079898"/>
            <a:ext cx="4121681" cy="32753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2C86752-A9D3-9B49-AA3A-D4901A8D4C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86" y="1809750"/>
            <a:ext cx="4270813" cy="28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313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B9F7407-ACB0-4F6F-A216-5D13B4D338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873918"/>
            <a:ext cx="6400800" cy="3897105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474FE-1A59-4A3B-A3CD-BE3F07DE97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IPv4 vs IPv6</a:t>
            </a:r>
          </a:p>
        </p:txBody>
      </p:sp>
    </p:spTree>
    <p:extLst>
      <p:ext uri="{BB962C8B-B14F-4D97-AF65-F5344CB8AC3E}">
        <p14:creationId xmlns:p14="http://schemas.microsoft.com/office/powerpoint/2010/main" val="2840207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19A6E7-F218-42B9-A2D7-C7B8AF8A76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521" y="1079500"/>
            <a:ext cx="6033296" cy="3395663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75CBC-7E9B-4F80-8CE5-EE36B6C671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IPv4 vs IPv6</a:t>
            </a:r>
          </a:p>
        </p:txBody>
      </p:sp>
    </p:spTree>
    <p:extLst>
      <p:ext uri="{BB962C8B-B14F-4D97-AF65-F5344CB8AC3E}">
        <p14:creationId xmlns:p14="http://schemas.microsoft.com/office/powerpoint/2010/main" val="3130159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CE7D3FD-C5B9-9A45-8D4D-CFC563FA48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31927"/>
              </p:ext>
            </p:extLst>
          </p:nvPr>
        </p:nvGraphicFramePr>
        <p:xfrm>
          <a:off x="381000" y="1079500"/>
          <a:ext cx="8308974" cy="3114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3815169527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626981213"/>
                    </a:ext>
                  </a:extLst>
                </a:gridCol>
                <a:gridCol w="3889374">
                  <a:extLst>
                    <a:ext uri="{9D8B030D-6E8A-4147-A177-3AD203B41FA5}">
                      <a16:colId xmlns:a16="http://schemas.microsoft.com/office/drawing/2014/main" val="12996578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Protocol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UDP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341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Connection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Established SYN, ACK, FIN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Connectionless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390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reliability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Efficient Transmission, Huge number of clients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984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Ordering of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Rearranges packets in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813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Reliability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581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Streaming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Byte stream with congestion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Individual datagrams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795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Error Checking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error checking and recovery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checksum - drop datagrams if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81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Acknowledgement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Segments acknowledgements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978510"/>
                  </a:ext>
                </a:extLst>
              </a:tr>
            </a:tbl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7C4BA-4504-49D1-8AED-6BD5ECB004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TCP vs UDP</a:t>
            </a:r>
          </a:p>
        </p:txBody>
      </p:sp>
    </p:spTree>
    <p:extLst>
      <p:ext uri="{BB962C8B-B14F-4D97-AF65-F5344CB8AC3E}">
        <p14:creationId xmlns:p14="http://schemas.microsoft.com/office/powerpoint/2010/main" val="3240390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7C4BA-4504-49D1-8AED-6BD5ECB004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TCP and UDP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464448-87A8-EF48-9E7A-087CC21E0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" y="819150"/>
            <a:ext cx="2327563" cy="3657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18F37B-9994-C442-BA84-AB400DBB23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201" y="971550"/>
            <a:ext cx="58420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820712"/>
      </p:ext>
    </p:extLst>
  </p:cSld>
  <p:clrMapOvr>
    <a:masterClrMapping/>
  </p:clrMapOvr>
</p:sld>
</file>

<file path=ppt/theme/theme1.xml><?xml version="1.0" encoding="utf-8"?>
<a:theme xmlns:a="http://schemas.openxmlformats.org/drawingml/2006/main" name="epam-ppt-cover">
  <a:themeElements>
    <a:clrScheme name="Custom 12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FF3366"/>
      </a:accent1>
      <a:accent2>
        <a:srgbClr val="666699"/>
      </a:accent2>
      <a:accent3>
        <a:srgbClr val="33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pam-ppt-light">
  <a:themeElements>
    <a:clrScheme name="Custom 12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FF3366"/>
      </a:accent1>
      <a:accent2>
        <a:srgbClr val="666699"/>
      </a:accent2>
      <a:accent3>
        <a:srgbClr val="33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epam-ppt-cover">
  <a:themeElements>
    <a:clrScheme name="Custom 12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FF3366"/>
      </a:accent1>
      <a:accent2>
        <a:srgbClr val="666699"/>
      </a:accent2>
      <a:accent3>
        <a:srgbClr val="33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over Slides">
  <a:themeElements>
    <a:clrScheme name="EPAM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A9CB0"/>
      </a:accent3>
      <a:accent4>
        <a:srgbClr val="A3C644"/>
      </a:accent4>
      <a:accent5>
        <a:srgbClr val="7F993A"/>
      </a:accent5>
      <a:accent6>
        <a:srgbClr val="B227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21861</TotalTime>
  <Words>696</Words>
  <Application>Microsoft Macintosh PowerPoint</Application>
  <PresentationFormat>On-screen Show (16:9)</PresentationFormat>
  <Paragraphs>115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</vt:lpstr>
      <vt:lpstr>Arial Black</vt:lpstr>
      <vt:lpstr>Calibri</vt:lpstr>
      <vt:lpstr>Courier New</vt:lpstr>
      <vt:lpstr>Franklin Gothic Book</vt:lpstr>
      <vt:lpstr>Franklin Gothic Medium</vt:lpstr>
      <vt:lpstr>Trebuchet MS</vt:lpstr>
      <vt:lpstr>epam-ppt-cover</vt:lpstr>
      <vt:lpstr>epam-ppt-light</vt:lpstr>
      <vt:lpstr>1_epam-ppt-cover</vt:lpstr>
      <vt:lpstr>Cover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</dc:title>
  <dc:subject>&lt;Project Name&gt;</dc:subject>
  <dc:creator>Roman Komlyk</dc:creator>
  <cp:lastModifiedBy>Osmanov, Rasul (Ext)</cp:lastModifiedBy>
  <cp:revision>614</cp:revision>
  <cp:lastPrinted>2011-12-05T22:59:34Z</cp:lastPrinted>
  <dcterms:created xsi:type="dcterms:W3CDTF">2011-09-13T23:33:50Z</dcterms:created>
  <dcterms:modified xsi:type="dcterms:W3CDTF">2021-02-03T18:01:20Z</dcterms:modified>
  <cp:category>Project-related Documents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ID">
    <vt:lpwstr>Project ID</vt:lpwstr>
  </property>
</Properties>
</file>