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78" r:id="rId4"/>
    <p:sldId id="387" r:id="rId5"/>
    <p:sldId id="389" r:id="rId6"/>
    <p:sldId id="391" r:id="rId7"/>
    <p:sldId id="259" r:id="rId8"/>
    <p:sldId id="388" r:id="rId9"/>
    <p:sldId id="390" r:id="rId10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6"/>
    <p:restoredTop sz="92755"/>
  </p:normalViewPr>
  <p:slideViewPr>
    <p:cSldViewPr snapToGrid="0" snapToObjects="1">
      <p:cViewPr varScale="1">
        <p:scale>
          <a:sx n="88" d="100"/>
          <a:sy n="88" d="100"/>
        </p:scale>
        <p:origin x="1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1FA5-5A7A-B84D-BB0D-7726DCCEB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A90A1-3788-A049-B80E-AE9AE4558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4FA96-30CE-DB47-B555-7AFBDEAE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26.11.2020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751E5-4A96-3E4F-A64D-50F4F991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B982A-C011-BB47-A2E1-4F00644C6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3481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1DE1-606A-3641-BE35-A6E007CA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8A9E5-9CDE-A440-8C8B-49EE0DA97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3B89B-3BB0-874B-B012-4DF603A89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26.11.2020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E5CB1-9692-5C43-BD6C-09D1D5A14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B0818-FEF6-E442-A433-A42616AF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7222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67ECE-0574-B14A-B60D-4695488A1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73593-2916-F940-BDFF-44579F89C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378C1-DC88-8748-A253-9068E8346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26.11.2020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6AD3F-E5F7-1C4B-B04E-C45C6A303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F447C-513D-D14F-8535-076118DE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4798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06149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 marL="742932" indent="-285744">
              <a:lnSpc>
                <a:spcPct val="120000"/>
              </a:lnSpc>
              <a:buSzPct val="100000"/>
              <a:buFont typeface="Arial"/>
              <a:buChar char="•"/>
              <a:defRPr sz="1600" baseline="0"/>
            </a:lvl2pPr>
            <a:lvl3pPr>
              <a:lnSpc>
                <a:spcPct val="120000"/>
              </a:lnSpc>
              <a:defRPr sz="1467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2076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9FF1-9A03-BC4E-B671-111C3641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638BE-8E5B-D64B-A0B0-209D697D7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8E0ED-7AEB-294A-84EC-686C294A8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26.11.2020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56673-1C71-2A49-B2BF-6AAAF4BF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5E71A-0673-0D4F-919C-7D3BD675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4820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B9D7-646C-3C40-84FF-97D88CA3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BDAE4-8F9A-D749-898D-DCE0B509C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B843B-D175-AC4C-9E3B-8B4102D6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26.11.2020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CCE4A-7D01-F248-A4F3-9931A9C2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45352-6073-8E41-A494-FCD5C1E0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19370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AEA8-7844-1D40-A3F9-1550BAF2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4216B-A8DF-784F-9BE2-080BEB63E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F5A13-4515-FE4E-BD1B-5C867B942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3B220-8D05-8345-A201-C7B4CCC0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26.11.2020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98ECE-8FD5-7649-8A63-B2D5CFB8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23721-6F4E-4C47-B2BA-4B5EBF8B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7672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EE8B-E5C5-2D44-A0DE-AF11B81D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0E898-1267-C048-8107-36D981DAC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26FD9-394C-3D4C-AD84-E6B5B692B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FF29A-A807-AF40-9DE9-899B68113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30D405-6C2B-A74B-BDAF-E12795B30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BB942E-FA15-D74E-9F37-00151070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26.11.2020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AC4CCF-0CF1-4842-B279-884CF13A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4DABB-9C3E-3C49-B619-FA3E1833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778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BCF1-D72C-9A4C-8BF8-F4D2F0AE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C736C-6C39-F442-BC43-DCF1EAEF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26.11.2020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261A4-0614-DD42-A6D4-195BF4E4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8549E-3C1D-594A-A589-CBCF4666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6832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4351C-C8D8-6644-AC89-04B57C8C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26.11.2020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F84E4-84A2-BF48-B498-F37317C2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0ABAB-78F2-6A48-AA59-F4136296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5956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2648-25DB-2940-BCFA-53CB5833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9C1AA-2761-074D-B567-9BE5B4E43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39A9C-3BB1-4543-BF2E-D24EF8592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53EBE-9B8F-6740-89BF-68170C42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26.11.2020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5B125-570E-3C46-B121-40AB3389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D7365-BB47-0245-A2A1-CAD111B7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7617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3935-3B11-0C49-8356-4BD23AC2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8E45B-B164-FE45-B38D-7D433AB34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3786E-0AA1-5E4F-A145-726C9B0CA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0F312-255A-E24C-B3D0-E6EA2C7D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26.11.2020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4EBBC-04EC-AD42-BD31-40D5F095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E4DE0-9A2F-1A44-B82B-F577AE54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5535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A1784-DF8A-AF45-95D0-3A6AE3F7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3EA85-3F70-EB47-8945-1A0EF5762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AF0C-680C-C84C-9D81-114FCEE00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91C76-AA82-7C46-80D9-126AEF1F9BF6}" type="datetimeFigureOut">
              <a:rPr lang="en-RU" smtClean="0"/>
              <a:t>26.11.2020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1A17B-9338-EB4C-B95F-02C4F3151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8E692-968D-FF46-9CAD-2C44126D1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5723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3969-4428-BD4E-91BC-778B22C2D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Сетевые технологии.</a:t>
            </a:r>
            <a:endParaRPr lang="en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23177-E820-1B42-84F3-8078C58FFD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TCP/IP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211531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A49A730-B823-B448-AEFE-7FE6BEC4E051}"/>
              </a:ext>
            </a:extLst>
          </p:cNvPr>
          <p:cNvSpPr txBox="1"/>
          <p:nvPr/>
        </p:nvSpPr>
        <p:spPr>
          <a:xfrm>
            <a:off x="1290181" y="776614"/>
            <a:ext cx="908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Классификация.</a:t>
            </a:r>
            <a:endParaRPr lang="en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58F2AD-CECF-BC4C-9EBE-5216EAA5CBE1}"/>
              </a:ext>
            </a:extLst>
          </p:cNvPr>
          <p:cNvSpPr txBox="1"/>
          <p:nvPr/>
        </p:nvSpPr>
        <p:spPr>
          <a:xfrm>
            <a:off x="87682" y="2004164"/>
            <a:ext cx="11924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285750">
              <a:buFont typeface="Arial" panose="020B0604020202020204" pitchFamily="34" charset="0"/>
              <a:buChar char="•"/>
              <a:defRPr/>
            </a:pPr>
            <a:r>
              <a:rPr lang="ru-RU" dirty="0">
                <a:cs typeface="Arial" pitchFamily="34" charset="0"/>
              </a:rPr>
              <a:t>По территориальному признаку</a:t>
            </a:r>
            <a:r>
              <a:rPr lang="en-US" dirty="0">
                <a:cs typeface="Arial" pitchFamily="34" charset="0"/>
              </a:rPr>
              <a:t>: WAN, LAN, MAN, PAN</a:t>
            </a:r>
            <a:endParaRPr lang="ru-RU" dirty="0">
              <a:cs typeface="Arial" pitchFamily="34" charset="0"/>
            </a:endParaRPr>
          </a:p>
          <a:p>
            <a:pPr marL="914400" indent="-285750">
              <a:buFont typeface="Arial" panose="020B0604020202020204" pitchFamily="34" charset="0"/>
              <a:buChar char="•"/>
              <a:defRPr/>
            </a:pPr>
            <a:r>
              <a:rPr lang="ru-RU" dirty="0">
                <a:cs typeface="Arial" pitchFamily="34" charset="0"/>
              </a:rPr>
              <a:t>По типу среды передачи</a:t>
            </a:r>
            <a:r>
              <a:rPr lang="en-US" dirty="0">
                <a:cs typeface="Arial" pitchFamily="34" charset="0"/>
              </a:rPr>
              <a:t>: wired, wireless</a:t>
            </a:r>
            <a:endParaRPr lang="ru-RU" dirty="0">
              <a:cs typeface="Arial" pitchFamily="34" charset="0"/>
            </a:endParaRPr>
          </a:p>
          <a:p>
            <a:pPr marL="914400" indent="-285750">
              <a:buFont typeface="Arial" panose="020B0604020202020204" pitchFamily="34" charset="0"/>
              <a:buChar char="•"/>
              <a:defRPr/>
            </a:pPr>
            <a:r>
              <a:rPr lang="ru-RU" dirty="0">
                <a:cs typeface="Arial" pitchFamily="34" charset="0"/>
              </a:rPr>
              <a:t>По типу взаимодействия</a:t>
            </a:r>
            <a:r>
              <a:rPr lang="en-US" dirty="0">
                <a:cs typeface="Arial" pitchFamily="34" charset="0"/>
              </a:rPr>
              <a:t>: p2p, client-server, mixed</a:t>
            </a:r>
            <a:endParaRPr lang="ru-RU" dirty="0">
              <a:cs typeface="Arial" pitchFamily="34" charset="0"/>
            </a:endParaRPr>
          </a:p>
          <a:p>
            <a:pPr marL="914400" indent="-285750">
              <a:buFont typeface="Arial" panose="020B0604020202020204" pitchFamily="34" charset="0"/>
              <a:buChar char="•"/>
              <a:defRPr/>
            </a:pPr>
            <a:r>
              <a:rPr lang="ru-RU" dirty="0">
                <a:cs typeface="Arial" pitchFamily="34" charset="0"/>
              </a:rPr>
              <a:t>По типу сетевой топологии</a:t>
            </a:r>
            <a:r>
              <a:rPr lang="en-US" dirty="0">
                <a:cs typeface="Arial" pitchFamily="34" charset="0"/>
              </a:rPr>
              <a:t>: bus, ring, star, </a:t>
            </a:r>
            <a:r>
              <a:rPr lang="en-US" dirty="0" err="1">
                <a:cs typeface="Arial" pitchFamily="34" charset="0"/>
              </a:rPr>
              <a:t>fullmesh</a:t>
            </a:r>
            <a:r>
              <a:rPr lang="en-US" dirty="0">
                <a:cs typeface="Arial" pitchFamily="34" charset="0"/>
              </a:rPr>
              <a:t>, etc.</a:t>
            </a:r>
            <a:endParaRPr lang="ru-RU" dirty="0">
              <a:cs typeface="Arial" pitchFamily="34" charset="0"/>
            </a:endParaRPr>
          </a:p>
          <a:p>
            <a:pPr marL="914400" indent="-285750">
              <a:buFont typeface="Arial" panose="020B0604020202020204" pitchFamily="34" charset="0"/>
              <a:buChar char="•"/>
              <a:defRPr/>
            </a:pPr>
            <a:r>
              <a:rPr lang="ru-RU" dirty="0">
                <a:cs typeface="Arial" pitchFamily="34" charset="0"/>
              </a:rPr>
              <a:t>По функциональному назначению</a:t>
            </a:r>
            <a:r>
              <a:rPr lang="en-US" dirty="0">
                <a:cs typeface="Arial" pitchFamily="34" charset="0"/>
              </a:rPr>
              <a:t>: </a:t>
            </a:r>
            <a:r>
              <a:rPr lang="ru-RU" dirty="0">
                <a:cs typeface="Arial" pitchFamily="34" charset="0"/>
              </a:rPr>
              <a:t>сети передачи данных, голосовые, </a:t>
            </a:r>
            <a:r>
              <a:rPr lang="ru-RU" dirty="0" err="1">
                <a:cs typeface="Arial" pitchFamily="34" charset="0"/>
              </a:rPr>
              <a:t>тв</a:t>
            </a:r>
            <a:r>
              <a:rPr lang="ru-RU" dirty="0">
                <a:cs typeface="Arial" pitchFamily="34" charset="0"/>
              </a:rPr>
              <a:t>, мобильной связи, </a:t>
            </a:r>
            <a:r>
              <a:rPr lang="ru-RU" dirty="0" err="1">
                <a:cs typeface="Arial" pitchFamily="34" charset="0"/>
              </a:rPr>
              <a:t>мультисервисные</a:t>
            </a:r>
            <a:endParaRPr lang="ru-RU" dirty="0">
              <a:cs typeface="Arial" pitchFamily="34" charset="0"/>
            </a:endParaRPr>
          </a:p>
          <a:p>
            <a:pPr marL="914400" indent="-285750">
              <a:buFont typeface="Arial" panose="020B0604020202020204" pitchFamily="34" charset="0"/>
              <a:buChar char="•"/>
              <a:defRPr/>
            </a:pPr>
            <a:r>
              <a:rPr lang="ru-RU" dirty="0">
                <a:cs typeface="Arial" pitchFamily="34" charset="0"/>
              </a:rPr>
              <a:t>Публичные и частные</a:t>
            </a:r>
          </a:p>
          <a:p>
            <a:pPr marL="914400" indent="-285750">
              <a:buFont typeface="Arial" panose="020B0604020202020204" pitchFamily="34" charset="0"/>
              <a:buChar char="•"/>
              <a:defRPr/>
            </a:pPr>
            <a:r>
              <a:rPr lang="ru-RU" dirty="0">
                <a:cs typeface="Arial" pitchFamily="34" charset="0"/>
              </a:rPr>
              <a:t>По сетевым операционным системам</a:t>
            </a:r>
            <a:r>
              <a:rPr lang="en-US" dirty="0">
                <a:cs typeface="Arial" pitchFamily="34" charset="0"/>
              </a:rPr>
              <a:t>: Unix, Windows, NetWare, etc.</a:t>
            </a:r>
            <a:endParaRPr lang="ru-RU" dirty="0">
              <a:cs typeface="Arial" pitchFamily="34" charset="0"/>
            </a:endParaRP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6189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2D5C62-F304-4EE0-92F4-06A0D97E2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2" y="1092200"/>
            <a:ext cx="1117599" cy="2438400"/>
          </a:xfrm>
        </p:spPr>
        <p:txBody>
          <a:bodyPr/>
          <a:lstStyle/>
          <a:p>
            <a:r>
              <a:rPr lang="en-US" sz="2667" dirty="0"/>
              <a:t>WAN</a:t>
            </a:r>
          </a:p>
          <a:p>
            <a:r>
              <a:rPr lang="en-US" sz="2667" dirty="0"/>
              <a:t>LAN</a:t>
            </a:r>
          </a:p>
          <a:p>
            <a:r>
              <a:rPr lang="en-US" sz="2667" dirty="0"/>
              <a:t>MAN</a:t>
            </a:r>
          </a:p>
          <a:p>
            <a:r>
              <a:rPr lang="en-US" sz="2667" dirty="0"/>
              <a:t>PAN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Computer Networks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373725-C491-D64E-B296-4F4F980C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161" y="1092200"/>
            <a:ext cx="6912761" cy="3962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5E8C69-9BC5-2444-B4F2-1428DF4A9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63" y="3530600"/>
            <a:ext cx="5628024" cy="323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6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2D5C62-F304-4EE0-92F4-06A0D97E2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67" dirty="0"/>
              <a:t>Switch</a:t>
            </a:r>
          </a:p>
          <a:p>
            <a:r>
              <a:rPr lang="en-US" sz="2667" dirty="0"/>
              <a:t>Router</a:t>
            </a:r>
          </a:p>
          <a:p>
            <a:r>
              <a:rPr lang="en-US" sz="2667" dirty="0"/>
              <a:t>Wi-Fi AP</a:t>
            </a:r>
          </a:p>
          <a:p>
            <a:endParaRPr lang="en-US" sz="2667" dirty="0"/>
          </a:p>
          <a:p>
            <a:r>
              <a:rPr lang="en-US" sz="2667" dirty="0"/>
              <a:t>L2, L3, L7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77F76-757F-4398-AD7D-EE040E016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0" y="5257800"/>
            <a:ext cx="7315200" cy="1081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7176D3-DEA1-4FA3-9A94-D4915986B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0" y="3632200"/>
            <a:ext cx="6757187" cy="16132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4CD037-BE50-462A-B826-4F2754AFD4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1" y="1040308"/>
            <a:ext cx="3744960" cy="24842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71B1B3-B6A6-47F1-8B47-67BA17041E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859" y="1213180"/>
            <a:ext cx="2446171" cy="244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4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2D5C62-F304-4EE0-92F4-06A0D97E2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67" dirty="0"/>
              <a:t>Switching – </a:t>
            </a:r>
            <a:r>
              <a:rPr lang="ru-RU" sz="2667" dirty="0"/>
              <a:t>ретрансляция.</a:t>
            </a:r>
            <a:endParaRPr lang="en-US" sz="2667" dirty="0"/>
          </a:p>
          <a:p>
            <a:r>
              <a:rPr lang="en-US" sz="2667" dirty="0"/>
              <a:t>Routing</a:t>
            </a:r>
            <a:r>
              <a:rPr lang="ru-RU" sz="2667" dirty="0"/>
              <a:t> – выбор маршрута.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Коммутация данных.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7D26C1-D1C3-8A48-805A-D7178657C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182" y="2175163"/>
            <a:ext cx="5638436" cy="34558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3A0968-046A-1F42-A4F9-A3933C698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67" y="2825794"/>
            <a:ext cx="50292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9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Сетевые топологии.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9AA5F-35D2-D440-B076-793DCEF6D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68" y="1849582"/>
            <a:ext cx="4250459" cy="43204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439E39-612E-6D45-8F41-F3878A5C1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255" y="994477"/>
            <a:ext cx="5220277" cy="558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75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A49A730-B823-B448-AEFE-7FE6BEC4E051}"/>
              </a:ext>
            </a:extLst>
          </p:cNvPr>
          <p:cNvSpPr txBox="1"/>
          <p:nvPr/>
        </p:nvSpPr>
        <p:spPr>
          <a:xfrm>
            <a:off x="1189974" y="406399"/>
            <a:ext cx="908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ISO/OSI</a:t>
            </a:r>
            <a:endParaRPr lang="en-RU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D4BB895-5459-834F-A7B0-70A11C5C4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889349"/>
            <a:ext cx="6294234" cy="556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5">
            <a:extLst>
              <a:ext uri="{FF2B5EF4-FFF2-40B4-BE49-F238E27FC236}">
                <a16:creationId xmlns:a16="http://schemas.microsoft.com/office/drawing/2014/main" id="{BBA900A3-F5D8-BE4D-87CF-90C2117C8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621" y="889349"/>
            <a:ext cx="4991351" cy="556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399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A49A730-B823-B448-AEFE-7FE6BEC4E051}"/>
              </a:ext>
            </a:extLst>
          </p:cNvPr>
          <p:cNvSpPr txBox="1"/>
          <p:nvPr/>
        </p:nvSpPr>
        <p:spPr>
          <a:xfrm>
            <a:off x="1189974" y="406399"/>
            <a:ext cx="908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TCP/IP</a:t>
            </a:r>
            <a:endParaRPr lang="en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AAF23C-0808-0347-B0BC-CB6BAA74F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11" y="1299720"/>
            <a:ext cx="9081370" cy="479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53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2D5C62-F304-4EE0-92F4-06A0D97E2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667" dirty="0"/>
              <a:t>ОС оборудования передачи данных:</a:t>
            </a:r>
            <a:br>
              <a:rPr lang="ru-RU" sz="2667" dirty="0"/>
            </a:br>
            <a:r>
              <a:rPr lang="en-US" sz="2667" dirty="0"/>
              <a:t>Cisco IOS, </a:t>
            </a:r>
            <a:r>
              <a:rPr lang="en-US" sz="2667" dirty="0" err="1"/>
              <a:t>JunOS</a:t>
            </a:r>
            <a:r>
              <a:rPr lang="en-US" sz="2667" dirty="0"/>
              <a:t>(FreeBSD), </a:t>
            </a:r>
            <a:r>
              <a:rPr lang="en-US" sz="2667" dirty="0" err="1"/>
              <a:t>Mikrotik</a:t>
            </a:r>
            <a:r>
              <a:rPr lang="en-US" sz="2667" dirty="0"/>
              <a:t> OS, FreeBSD, OpenBSD, Linux</a:t>
            </a:r>
          </a:p>
          <a:p>
            <a:endParaRPr lang="ru-RU" sz="2667" dirty="0"/>
          </a:p>
          <a:p>
            <a:r>
              <a:rPr lang="ru-RU" sz="2667" dirty="0"/>
              <a:t>ОС интернет и </a:t>
            </a:r>
            <a:r>
              <a:rPr lang="ru-RU" sz="2667" dirty="0" err="1"/>
              <a:t>интранет</a:t>
            </a:r>
            <a:r>
              <a:rPr lang="ru-RU" sz="2667" dirty="0"/>
              <a:t> сервисов:</a:t>
            </a:r>
          </a:p>
          <a:p>
            <a:r>
              <a:rPr lang="en-US" sz="2667" dirty="0"/>
              <a:t>MS Windows, Linux, BSD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Сетевые операционные системы.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9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157</Words>
  <Application>Microsoft Macintosh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Office Theme</vt:lpstr>
      <vt:lpstr>Сетевые технологии.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Сетевые технологии.</dc:title>
  <dc:creator>Osmanov, Rasul (Ext)</dc:creator>
  <cp:lastModifiedBy>Osmanov, Rasul (Ext)</cp:lastModifiedBy>
  <cp:revision>7</cp:revision>
  <dcterms:created xsi:type="dcterms:W3CDTF">2020-11-26T19:07:46Z</dcterms:created>
  <dcterms:modified xsi:type="dcterms:W3CDTF">2020-11-27T17:53:45Z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etDate">
    <vt:lpwstr>2020-11-26T19:07:46Z</vt:lpwstr>
  </property>
  <property fmtid="{D5CDD505-2E9C-101B-9397-08002B2CF9AE}" pid="4" name="MSIP_Label_4929bff8-5b33-42aa-95d2-28f72e792cb0_Method">
    <vt:lpwstr>Standard</vt:lpwstr>
  </property>
  <property fmtid="{D5CDD505-2E9C-101B-9397-08002B2CF9AE}" pid="5" name="MSIP_Label_4929bff8-5b33-42aa-95d2-28f72e792cb0_Name">
    <vt:lpwstr>Internal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ActionId">
    <vt:lpwstr>5894e1b8-9336-4541-a73e-0000e97f2498</vt:lpwstr>
  </property>
  <property fmtid="{D5CDD505-2E9C-101B-9397-08002B2CF9AE}" pid="8" name="MSIP_Label_4929bff8-5b33-42aa-95d2-28f72e792cb0_ContentBits">
    <vt:lpwstr>0</vt:lpwstr>
  </property>
</Properties>
</file>