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79" r:id="rId3"/>
    <p:sldId id="354" r:id="rId4"/>
    <p:sldId id="382" r:id="rId5"/>
    <p:sldId id="383" r:id="rId6"/>
    <p:sldId id="385" r:id="rId7"/>
    <p:sldId id="386" r:id="rId8"/>
    <p:sldId id="390" r:id="rId9"/>
    <p:sldId id="391" r:id="rId10"/>
    <p:sldId id="392" r:id="rId11"/>
    <p:sldId id="393" r:id="rId12"/>
    <p:sldId id="384" r:id="rId13"/>
    <p:sldId id="381" r:id="rId14"/>
    <p:sldId id="394" r:id="rId15"/>
    <p:sldId id="395" r:id="rId16"/>
    <p:sldId id="396" r:id="rId17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1"/>
    <p:restoredTop sz="92738"/>
  </p:normalViewPr>
  <p:slideViewPr>
    <p:cSldViewPr snapToGrid="0" snapToObjects="1">
      <p:cViewPr varScale="1">
        <p:scale>
          <a:sx n="106" d="100"/>
          <a:sy n="106" d="100"/>
        </p:scale>
        <p:origin x="11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1FA5-5A7A-B84D-BB0D-7726DCCEB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A90A1-3788-A049-B80E-AE9AE4558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FA96-30CE-DB47-B555-7AFBDEAE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05.12.2020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751E5-4A96-3E4F-A64D-50F4F991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B982A-C011-BB47-A2E1-4F00644C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3481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1DE1-606A-3641-BE35-A6E007CA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8A9E5-9CDE-A440-8C8B-49EE0DA97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3B89B-3BB0-874B-B012-4DF603A8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05.12.2020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5CB1-9692-5C43-BD6C-09D1D5A1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B0818-FEF6-E442-A433-A42616AF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7222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67ECE-0574-B14A-B60D-4695488A1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73593-2916-F940-BDFF-44579F89C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78C1-DC88-8748-A253-9068E834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05.12.2020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6AD3F-E5F7-1C4B-B04E-C45C6A30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F447C-513D-D14F-8535-076118DE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4798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06149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 marL="742932" indent="-285744">
              <a:lnSpc>
                <a:spcPct val="120000"/>
              </a:lnSpc>
              <a:buSzPct val="100000"/>
              <a:buFont typeface="Arial"/>
              <a:buChar char="•"/>
              <a:defRPr sz="1600" baseline="0"/>
            </a:lvl2pPr>
            <a:lvl3pPr>
              <a:lnSpc>
                <a:spcPct val="120000"/>
              </a:lnSpc>
              <a:defRPr sz="1467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2353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9FF1-9A03-BC4E-B671-111C3641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38BE-8E5B-D64B-A0B0-209D697D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8E0ED-7AEB-294A-84EC-686C294A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05.12.2020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6673-1C71-2A49-B2BF-6AAAF4BF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5E71A-0673-0D4F-919C-7D3BD675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4820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B9D7-646C-3C40-84FF-97D88CA3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BDAE4-8F9A-D749-898D-DCE0B509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843B-D175-AC4C-9E3B-8B4102D6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05.12.2020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CCE4A-7D01-F248-A4F3-9931A9C2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45352-6073-8E41-A494-FCD5C1E0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1937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AEA8-7844-1D40-A3F9-1550BAF2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216B-A8DF-784F-9BE2-080BEB63E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F5A13-4515-FE4E-BD1B-5C867B942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3B220-8D05-8345-A201-C7B4CCC0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05.12.2020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98ECE-8FD5-7649-8A63-B2D5CFB8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23721-6F4E-4C47-B2BA-4B5EBF8B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7672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EE8B-E5C5-2D44-A0DE-AF11B81D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0E898-1267-C048-8107-36D981DAC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26FD9-394C-3D4C-AD84-E6B5B692B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FF29A-A807-AF40-9DE9-899B68113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0D405-6C2B-A74B-BDAF-E12795B30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B942E-FA15-D74E-9F37-00151070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05.12.2020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C4CCF-0CF1-4842-B279-884CF13A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4DABB-9C3E-3C49-B619-FA3E183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778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BCF1-D72C-9A4C-8BF8-F4D2F0AE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C736C-6C39-F442-BC43-DCF1EAEF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05.12.2020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261A4-0614-DD42-A6D4-195BF4E4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8549E-3C1D-594A-A589-CBCF4666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6832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4351C-C8D8-6644-AC89-04B57C8C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05.12.2020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F84E4-84A2-BF48-B498-F37317C2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0ABAB-78F2-6A48-AA59-F4136296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5956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2648-25DB-2940-BCFA-53CB5833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C1AA-2761-074D-B567-9BE5B4E43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39A9C-3BB1-4543-BF2E-D24EF8592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53EBE-9B8F-6740-89BF-68170C42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05.12.2020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B125-570E-3C46-B121-40AB3389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D7365-BB47-0245-A2A1-CAD111B7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7617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3935-3B11-0C49-8356-4BD23AC2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8E45B-B164-FE45-B38D-7D433AB34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786E-0AA1-5E4F-A145-726C9B0CA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0F312-255A-E24C-B3D0-E6EA2C7D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05.12.2020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4EBBC-04EC-AD42-BD31-40D5F095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E4DE0-9A2F-1A44-B82B-F577AE54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5535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A1784-DF8A-AF45-95D0-3A6AE3F7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EA85-3F70-EB47-8945-1A0EF5762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AF0C-680C-C84C-9D81-114FCEE00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91C76-AA82-7C46-80D9-126AEF1F9BF6}" type="datetimeFigureOut">
              <a:rPr lang="en-RU" smtClean="0"/>
              <a:t>05.12.2020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A17B-9338-EB4C-B95F-02C4F3151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8E692-968D-FF46-9CAD-2C44126D1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5723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Cookies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fix.org/postconf.5.html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3969-4428-BD4E-91BC-778B22C2D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Сетевые технологии.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23177-E820-1B42-84F3-8078C58FF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TCP/IP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D0E6B-7515-2343-9ADB-30644051556E}"/>
              </a:ext>
            </a:extLst>
          </p:cNvPr>
          <p:cNvSpPr txBox="1"/>
          <p:nvPr/>
        </p:nvSpPr>
        <p:spPr>
          <a:xfrm>
            <a:off x="3882573" y="4429919"/>
            <a:ext cx="442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Application Layer Protocols: SMTP, HTTP. DNS</a:t>
            </a:r>
          </a:p>
        </p:txBody>
      </p:sp>
    </p:spTree>
    <p:extLst>
      <p:ext uri="{BB962C8B-B14F-4D97-AF65-F5344CB8AC3E}">
        <p14:creationId xmlns:p14="http://schemas.microsoft.com/office/powerpoint/2010/main" val="321153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 - SSL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</a:t>
            </a:r>
          </a:p>
          <a:p>
            <a:r>
              <a:rPr lang="en-US" dirty="0"/>
              <a:t>SSL</a:t>
            </a:r>
          </a:p>
          <a:p>
            <a:r>
              <a:rPr lang="en-US" dirty="0"/>
              <a:t>PKI</a:t>
            </a:r>
          </a:p>
          <a:p>
            <a:endParaRPr lang="en-US" dirty="0"/>
          </a:p>
          <a:p>
            <a:r>
              <a:rPr lang="en-US" dirty="0"/>
              <a:t>Asymmetric Cryptography vs Symmetric Cryptography</a:t>
            </a:r>
          </a:p>
        </p:txBody>
      </p:sp>
    </p:spTree>
    <p:extLst>
      <p:ext uri="{BB962C8B-B14F-4D97-AF65-F5344CB8AC3E}">
        <p14:creationId xmlns:p14="http://schemas.microsoft.com/office/powerpoint/2010/main" val="234654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Cookie 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https://developer.mozilla.org/en-US/docs/Web/HTTP/Cookies</a:t>
            </a:r>
            <a:endParaRPr lang="en-US" sz="240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Set-Cookie: &lt;cookie-name&gt;=&lt;cookie-value&gt;</a:t>
            </a:r>
          </a:p>
          <a:p>
            <a:r>
              <a:rPr lang="en-US" dirty="0"/>
              <a:t>Set-Cookie: id=a3fWa; Expires=Wed, 21 Oct 2015 07:28:00 GMT; Secure; </a:t>
            </a:r>
            <a:r>
              <a:rPr lang="en-US" dirty="0" err="1"/>
              <a:t>HttpOnly</a:t>
            </a:r>
            <a:endParaRPr lang="en-US" dirty="0"/>
          </a:p>
          <a:p>
            <a:r>
              <a:rPr lang="en-US" dirty="0"/>
              <a:t>Set-Cookie: key=value; </a:t>
            </a:r>
            <a:r>
              <a:rPr lang="en-US" dirty="0" err="1"/>
              <a:t>SameSite</a:t>
            </a:r>
            <a:r>
              <a:rPr lang="en-US" dirty="0"/>
              <a:t>=Strict</a:t>
            </a:r>
          </a:p>
          <a:p>
            <a:r>
              <a:rPr lang="en-US" dirty="0"/>
              <a:t>Set-Cookie: CSRF=e8b667; Secure; Domain=</a:t>
            </a:r>
            <a:r>
              <a:rPr lang="en-US" dirty="0" err="1"/>
              <a:t>example.com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Cookie: </a:t>
            </a:r>
            <a:r>
              <a:rPr lang="en-US" dirty="0" err="1"/>
              <a:t>yummy_cookie</a:t>
            </a:r>
            <a:r>
              <a:rPr lang="en-US" dirty="0"/>
              <a:t>=</a:t>
            </a:r>
            <a:r>
              <a:rPr lang="en-US" dirty="0" err="1"/>
              <a:t>choco</a:t>
            </a:r>
            <a:r>
              <a:rPr lang="en-US" dirty="0"/>
              <a:t>; </a:t>
            </a:r>
            <a:r>
              <a:rPr lang="en-US" dirty="0" err="1"/>
              <a:t>tasty_cookie</a:t>
            </a:r>
            <a:r>
              <a:rPr lang="en-US" dirty="0"/>
              <a:t>=strawberry</a:t>
            </a:r>
          </a:p>
        </p:txBody>
      </p:sp>
    </p:spTree>
    <p:extLst>
      <p:ext uri="{BB962C8B-B14F-4D97-AF65-F5344CB8AC3E}">
        <p14:creationId xmlns:p14="http://schemas.microsoft.com/office/powerpoint/2010/main" val="333700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9661F2-071C-4AF6-9319-B4A45FD0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HEAD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PUT</a:t>
            </a:r>
          </a:p>
          <a:p>
            <a:r>
              <a:rPr lang="en-US" dirty="0"/>
              <a:t>PATCH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TRACE</a:t>
            </a:r>
          </a:p>
          <a:p>
            <a:r>
              <a:rPr lang="en-US" dirty="0"/>
              <a:t>CONNECT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</p:spTree>
    <p:extLst>
      <p:ext uri="{BB962C8B-B14F-4D97-AF65-F5344CB8AC3E}">
        <p14:creationId xmlns:p14="http://schemas.microsoft.com/office/powerpoint/2010/main" val="84865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0913B-EE56-4C7F-BB9D-AE27713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33" dirty="0"/>
              <a:t>1xx: Informational</a:t>
            </a:r>
          </a:p>
          <a:p>
            <a:r>
              <a:rPr lang="en-US" sz="2133" dirty="0"/>
              <a:t>2xx: Success 200 201</a:t>
            </a:r>
          </a:p>
          <a:p>
            <a:r>
              <a:rPr lang="en-US" sz="2133" dirty="0"/>
              <a:t>3xx: Redirection 301 304</a:t>
            </a:r>
          </a:p>
          <a:p>
            <a:r>
              <a:rPr lang="en-US" sz="2133" dirty="0"/>
              <a:t>4xx: Client Error 401 403 404 405 418</a:t>
            </a:r>
          </a:p>
          <a:p>
            <a:r>
              <a:rPr lang="en-US" sz="2133" dirty="0"/>
              <a:t>5xx: Server Error 500 502 503 504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Status Codes</a:t>
            </a:r>
          </a:p>
        </p:txBody>
      </p:sp>
    </p:spTree>
    <p:extLst>
      <p:ext uri="{BB962C8B-B14F-4D97-AF65-F5344CB8AC3E}">
        <p14:creationId xmlns:p14="http://schemas.microsoft.com/office/powerpoint/2010/main" val="110581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0913B-EE56-4C7F-BB9D-AE27713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33" dirty="0"/>
              <a:t>MTA</a:t>
            </a:r>
          </a:p>
          <a:p>
            <a:r>
              <a:rPr lang="en-US" sz="2133" dirty="0"/>
              <a:t>MDA</a:t>
            </a:r>
          </a:p>
          <a:p>
            <a:r>
              <a:rPr lang="en-US" sz="2133" dirty="0"/>
              <a:t>MUA</a:t>
            </a:r>
          </a:p>
          <a:p>
            <a:endParaRPr lang="en-US" sz="2133" dirty="0"/>
          </a:p>
          <a:p>
            <a:endParaRPr lang="en-US" sz="2133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SMTP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C6DE9-4A42-6B44-AA46-1B60C6568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49" y="1111249"/>
            <a:ext cx="6215313" cy="53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9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BB66F16-D060-184D-923C-31D276C55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869" y="1439863"/>
            <a:ext cx="6526437" cy="452596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SMTP</a:t>
            </a:r>
          </a:p>
        </p:txBody>
      </p:sp>
    </p:spTree>
    <p:extLst>
      <p:ext uri="{BB962C8B-B14F-4D97-AF65-F5344CB8AC3E}">
        <p14:creationId xmlns:p14="http://schemas.microsoft.com/office/powerpoint/2010/main" val="4280716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Postfix </a:t>
            </a:r>
            <a:r>
              <a:rPr lang="en-US" dirty="0" err="1"/>
              <a:t>Sendmail</a:t>
            </a:r>
            <a:r>
              <a:rPr lang="en-US" dirty="0"/>
              <a:t> Exim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01CA1-CDD5-CA43-B21A-594ED2432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http://www.postfix.org</a:t>
            </a:r>
            <a:r>
              <a:rPr lang="en-GB">
                <a:hlinkClick r:id="rId2"/>
              </a:rPr>
              <a:t>/postconf.5.html</a:t>
            </a:r>
            <a:endParaRPr lang="en-GB"/>
          </a:p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5897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0"/>
            <a:ext cx="2336800" cy="4525963"/>
          </a:xfrm>
        </p:spPr>
        <p:txBody>
          <a:bodyPr>
            <a:normAutofit/>
          </a:bodyPr>
          <a:lstStyle/>
          <a:p>
            <a:r>
              <a:rPr lang="en-US" sz="2667" dirty="0"/>
              <a:t>SSH</a:t>
            </a:r>
          </a:p>
          <a:p>
            <a:r>
              <a:rPr lang="en-US" sz="2667" dirty="0"/>
              <a:t>RDP</a:t>
            </a:r>
          </a:p>
          <a:p>
            <a:r>
              <a:rPr lang="en-US" sz="2667" dirty="0"/>
              <a:t>FTP</a:t>
            </a:r>
          </a:p>
          <a:p>
            <a:r>
              <a:rPr lang="en-US" sz="2667" dirty="0"/>
              <a:t>DNS</a:t>
            </a:r>
          </a:p>
          <a:p>
            <a:r>
              <a:rPr lang="en-US" sz="2667" dirty="0"/>
              <a:t>HTTP</a:t>
            </a:r>
          </a:p>
          <a:p>
            <a:r>
              <a:rPr lang="en-US" sz="2667" dirty="0"/>
              <a:t>SMTP</a:t>
            </a:r>
          </a:p>
          <a:p>
            <a:r>
              <a:rPr lang="en-US" sz="2667" dirty="0"/>
              <a:t>POP3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Высокоуровневые протоколы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1A5E1A8-C84F-7A4E-80EE-BA25CDB35A03}"/>
              </a:ext>
            </a:extLst>
          </p:cNvPr>
          <p:cNvSpPr txBox="1">
            <a:spLocks/>
          </p:cNvSpPr>
          <p:nvPr/>
        </p:nvSpPr>
        <p:spPr>
          <a:xfrm>
            <a:off x="2946400" y="1397000"/>
            <a:ext cx="233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/>
              <a:t>NFS</a:t>
            </a:r>
          </a:p>
          <a:p>
            <a:r>
              <a:rPr lang="en-US" sz="2667" dirty="0"/>
              <a:t>IMAP</a:t>
            </a:r>
          </a:p>
          <a:p>
            <a:r>
              <a:rPr lang="en-US" sz="2667" dirty="0"/>
              <a:t>LDAP</a:t>
            </a:r>
          </a:p>
          <a:p>
            <a:r>
              <a:rPr lang="en-US" sz="2667" dirty="0"/>
              <a:t>SNMP</a:t>
            </a:r>
          </a:p>
          <a:p>
            <a:r>
              <a:rPr lang="en-US" sz="2667" dirty="0"/>
              <a:t>telnet</a:t>
            </a:r>
          </a:p>
          <a:p>
            <a:r>
              <a:rPr lang="en-US" sz="2667" dirty="0"/>
              <a:t>NTP</a:t>
            </a:r>
          </a:p>
          <a:p>
            <a:r>
              <a:rPr lang="en-US" sz="2667" dirty="0"/>
              <a:t>finger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E1F49A5-92FB-7C44-89C5-D28188D533A0}"/>
              </a:ext>
            </a:extLst>
          </p:cNvPr>
          <p:cNvSpPr txBox="1">
            <a:spLocks/>
          </p:cNvSpPr>
          <p:nvPr/>
        </p:nvSpPr>
        <p:spPr>
          <a:xfrm>
            <a:off x="5486400" y="1397000"/>
            <a:ext cx="233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/>
              <a:t>BGP</a:t>
            </a:r>
          </a:p>
          <a:p>
            <a:r>
              <a:rPr lang="en-US" sz="2667" dirty="0"/>
              <a:t>RIP</a:t>
            </a:r>
          </a:p>
          <a:p>
            <a:r>
              <a:rPr lang="en-US" sz="2667" dirty="0"/>
              <a:t>SIP</a:t>
            </a:r>
          </a:p>
          <a:p>
            <a:r>
              <a:rPr lang="en-US" sz="2667" dirty="0"/>
              <a:t>OSPF</a:t>
            </a:r>
          </a:p>
          <a:p>
            <a:r>
              <a:rPr lang="en-US" sz="2667" dirty="0"/>
              <a:t>IS-IS</a:t>
            </a:r>
          </a:p>
          <a:p>
            <a:r>
              <a:rPr lang="en-US" sz="2667" dirty="0"/>
              <a:t>EIGRP</a:t>
            </a:r>
          </a:p>
        </p:txBody>
      </p:sp>
    </p:spTree>
    <p:extLst>
      <p:ext uri="{BB962C8B-B14F-4D97-AF65-F5344CB8AC3E}">
        <p14:creationId xmlns:p14="http://schemas.microsoft.com/office/powerpoint/2010/main" val="173151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083E55-9BDA-446C-BD93-D7D026A3E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5600" y="1295368"/>
            <a:ext cx="11480800" cy="41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/>
              <a:t>Request-response protocol in the client–server computing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DC0A7-0BF9-6448-BD7F-8E3D5F6ED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1803400"/>
            <a:ext cx="5486400" cy="1855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1584F5-4EB5-1E45-B2A2-206842EDD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3756724"/>
            <a:ext cx="5080000" cy="23029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836E09-03A1-EB45-8656-38D241E03BDD}"/>
              </a:ext>
            </a:extLst>
          </p:cNvPr>
          <p:cNvSpPr txBox="1"/>
          <p:nvPr/>
        </p:nvSpPr>
        <p:spPr>
          <a:xfrm>
            <a:off x="711200" y="2311401"/>
            <a:ext cx="4165600" cy="138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4444"/>
                </a:solidFill>
                <a:latin typeface="Trebuchet MS"/>
                <a:cs typeface="Trebuchet MS"/>
              </a:rPr>
              <a:t>Send Files</a:t>
            </a:r>
          </a:p>
          <a:p>
            <a:pPr marL="380990" indent="-38099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4444"/>
                </a:solidFill>
                <a:latin typeface="Trebuchet MS"/>
                <a:cs typeface="Trebuchet MS"/>
              </a:rPr>
              <a:t>Generate Files and Send them</a:t>
            </a:r>
          </a:p>
        </p:txBody>
      </p:sp>
    </p:spTree>
    <p:extLst>
      <p:ext uri="{BB962C8B-B14F-4D97-AF65-F5344CB8AC3E}">
        <p14:creationId xmlns:p14="http://schemas.microsoft.com/office/powerpoint/2010/main" val="346847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9661F2-071C-4AF6-9319-B4A45FD0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scheme</a:t>
            </a:r>
          </a:p>
          <a:p>
            <a:r>
              <a:rPr lang="en-US" dirty="0"/>
              <a:t>host</a:t>
            </a:r>
          </a:p>
          <a:p>
            <a:r>
              <a:rPr lang="en-US" dirty="0"/>
              <a:t>port</a:t>
            </a:r>
          </a:p>
          <a:p>
            <a:r>
              <a:rPr lang="en-US" dirty="0"/>
              <a:t>Path</a:t>
            </a:r>
          </a:p>
          <a:p>
            <a:r>
              <a:rPr lang="en-US" dirty="0"/>
              <a:t>query</a:t>
            </a:r>
          </a:p>
          <a:p>
            <a:r>
              <a:rPr lang="en-US" dirty="0"/>
              <a:t>anchor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02730-D32D-3541-AB5C-8C71F897E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4542685"/>
            <a:ext cx="10160000" cy="1423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35F5D6-F0A8-8342-BD76-E37F3E104CDD}"/>
              </a:ext>
            </a:extLst>
          </p:cNvPr>
          <p:cNvSpPr txBox="1"/>
          <p:nvPr/>
        </p:nvSpPr>
        <p:spPr>
          <a:xfrm>
            <a:off x="2038350" y="1989107"/>
            <a:ext cx="9522884" cy="271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</a:t>
            </a:r>
            <a:r>
              <a:rPr lang="en-US" sz="2400" dirty="0" err="1"/>
              <a:t>urllib.parse.urlparse</a:t>
            </a:r>
            <a:r>
              <a:rPr lang="en-US" sz="2400" dirty="0"/>
              <a:t>("https://</a:t>
            </a:r>
            <a:r>
              <a:rPr lang="en-US" sz="2400" dirty="0" err="1"/>
              <a:t>yandex.ru</a:t>
            </a:r>
            <a:r>
              <a:rPr lang="en-US" sz="2400" dirty="0"/>
              <a:t>/</a:t>
            </a:r>
            <a:r>
              <a:rPr lang="en-US" sz="2400" dirty="0" err="1"/>
              <a:t>mypath</a:t>
            </a:r>
            <a:r>
              <a:rPr lang="en-US" sz="2400" dirty="0"/>
              <a:t>/?var1=val1&amp;var2=val2#paragraph1")</a:t>
            </a:r>
          </a:p>
          <a:p>
            <a:endParaRPr lang="en-US" sz="2400" dirty="0"/>
          </a:p>
          <a:p>
            <a:r>
              <a:rPr lang="en-US" sz="2400" dirty="0" err="1"/>
              <a:t>ParseResult</a:t>
            </a:r>
            <a:r>
              <a:rPr lang="en-US" sz="2400" dirty="0"/>
              <a:t>(scheme='https', </a:t>
            </a:r>
            <a:r>
              <a:rPr lang="en-US" sz="2400" dirty="0" err="1"/>
              <a:t>netloc</a:t>
            </a:r>
            <a:r>
              <a:rPr lang="en-US" sz="2400" dirty="0"/>
              <a:t>='</a:t>
            </a:r>
            <a:r>
              <a:rPr lang="en-US" sz="2400" dirty="0" err="1"/>
              <a:t>yandex.ru</a:t>
            </a:r>
            <a:r>
              <a:rPr lang="en-US" sz="2400" dirty="0"/>
              <a:t>', path='/</a:t>
            </a:r>
            <a:r>
              <a:rPr lang="en-US" sz="2400" dirty="0" err="1"/>
              <a:t>mypath</a:t>
            </a:r>
            <a:r>
              <a:rPr lang="en-US" sz="2400" dirty="0"/>
              <a:t>/', params='', query='var1=val1&amp;var2=val2', fragment='paragraph1')</a:t>
            </a:r>
          </a:p>
          <a:p>
            <a:pPr>
              <a:lnSpc>
                <a:spcPct val="120000"/>
              </a:lnSpc>
            </a:pPr>
            <a:endParaRPr lang="en-US" sz="2400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3641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0.9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4" y="1439864"/>
            <a:ext cx="11106149" cy="4525963"/>
          </a:xfrm>
        </p:spPr>
        <p:txBody>
          <a:bodyPr/>
          <a:lstStyle/>
          <a:p>
            <a:r>
              <a:rPr lang="en-US" dirty="0"/>
              <a:t>simple client-server, request-response, telnet-friendly protocol</a:t>
            </a:r>
          </a:p>
          <a:p>
            <a:r>
              <a:rPr lang="en-US" dirty="0"/>
              <a:t>single-line (method + path for requested document)</a:t>
            </a:r>
          </a:p>
          <a:p>
            <a:r>
              <a:rPr lang="en-US" dirty="0"/>
              <a:t>GET only</a:t>
            </a:r>
          </a:p>
          <a:p>
            <a:r>
              <a:rPr lang="en-US" dirty="0"/>
              <a:t>hypertext only</a:t>
            </a:r>
          </a:p>
          <a:p>
            <a:r>
              <a:rPr lang="en-US" dirty="0"/>
              <a:t>single document only</a:t>
            </a:r>
          </a:p>
          <a:p>
            <a:r>
              <a:rPr lang="en-US" dirty="0"/>
              <a:t>No HTTP headers</a:t>
            </a:r>
          </a:p>
          <a:p>
            <a:r>
              <a:rPr lang="en-US" dirty="0"/>
              <a:t>No status/error codes</a:t>
            </a:r>
          </a:p>
          <a:p>
            <a:r>
              <a:rPr lang="en-US" dirty="0"/>
              <a:t>No URL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7FBE7-5878-E343-B636-4BCC5F0EB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0" y="2462939"/>
            <a:ext cx="7213600" cy="302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8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1.0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version</a:t>
            </a:r>
          </a:p>
          <a:p>
            <a:r>
              <a:rPr lang="en-US" dirty="0"/>
              <a:t>Status Codes</a:t>
            </a:r>
          </a:p>
          <a:p>
            <a:r>
              <a:rPr lang="en-US" dirty="0"/>
              <a:t>GET HEAD POST</a:t>
            </a:r>
          </a:p>
          <a:p>
            <a:r>
              <a:rPr lang="en-US" dirty="0"/>
              <a:t>Headers</a:t>
            </a:r>
          </a:p>
          <a:p>
            <a:r>
              <a:rPr lang="en-US" dirty="0"/>
              <a:t>Content-Type header (any file types)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C4E05-1163-2143-8A19-CAB76DD34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93" y="185093"/>
            <a:ext cx="5080000" cy="3077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12A100-BD29-F247-BAF2-B5D5A02ED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418" y="3595160"/>
            <a:ext cx="4886476" cy="2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8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1.1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connection can be reused</a:t>
            </a:r>
          </a:p>
          <a:p>
            <a:r>
              <a:rPr lang="en-US" dirty="0"/>
              <a:t>Pipelining</a:t>
            </a:r>
          </a:p>
          <a:p>
            <a:r>
              <a:rPr lang="en-US" dirty="0"/>
              <a:t>chunked transfers</a:t>
            </a:r>
          </a:p>
          <a:p>
            <a:r>
              <a:rPr lang="en-US" dirty="0"/>
              <a:t>compression/decompression</a:t>
            </a:r>
          </a:p>
          <a:p>
            <a:r>
              <a:rPr lang="en-US" dirty="0"/>
              <a:t>GET , HEAD , POST , PUT , DELETE</a:t>
            </a:r>
          </a:p>
          <a:p>
            <a:r>
              <a:rPr lang="en-US" dirty="0"/>
              <a:t>TRACE , OPTIONS</a:t>
            </a:r>
          </a:p>
          <a:p>
            <a:r>
              <a:rPr lang="en-US" dirty="0"/>
              <a:t>Long-lived connection Keep-Alive</a:t>
            </a:r>
          </a:p>
          <a:p>
            <a:r>
              <a:rPr lang="en-US" dirty="0"/>
              <a:t>Host header (multiple hosts on one IP)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B694F7-2A4A-9747-B2B7-39FBC318D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486" y="1193800"/>
            <a:ext cx="6969031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1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2.0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push</a:t>
            </a:r>
          </a:p>
          <a:p>
            <a:r>
              <a:rPr lang="en-US" dirty="0"/>
              <a:t>Binary optimization</a:t>
            </a:r>
          </a:p>
          <a:p>
            <a:r>
              <a:rPr lang="en-US" dirty="0"/>
              <a:t>Multiplexing</a:t>
            </a:r>
          </a:p>
          <a:p>
            <a:endParaRPr lang="en-US" dirty="0"/>
          </a:p>
          <a:p>
            <a:r>
              <a:rPr lang="en-US" dirty="0"/>
              <a:t>Most of features related to data transfer optimizations.</a:t>
            </a:r>
          </a:p>
        </p:txBody>
      </p:sp>
    </p:spTree>
    <p:extLst>
      <p:ext uri="{BB962C8B-B14F-4D97-AF65-F5344CB8AC3E}">
        <p14:creationId xmlns:p14="http://schemas.microsoft.com/office/powerpoint/2010/main" val="79074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3.0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UDP</a:t>
            </a:r>
          </a:p>
        </p:txBody>
      </p:sp>
    </p:spTree>
    <p:extLst>
      <p:ext uri="{BB962C8B-B14F-4D97-AF65-F5344CB8AC3E}">
        <p14:creationId xmlns:p14="http://schemas.microsoft.com/office/powerpoint/2010/main" val="230734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381</Words>
  <Application>Microsoft Macintosh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Trebuchet MS</vt:lpstr>
      <vt:lpstr>Office Theme</vt:lpstr>
      <vt:lpstr>Сетевые технологии.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Сетевые технологии.</dc:title>
  <dc:creator>Osmanov, Rasul (Ext)</dc:creator>
  <cp:lastModifiedBy>Osmanov, Rasul (Ext)</cp:lastModifiedBy>
  <cp:revision>25</cp:revision>
  <dcterms:created xsi:type="dcterms:W3CDTF">2020-11-26T19:07:46Z</dcterms:created>
  <dcterms:modified xsi:type="dcterms:W3CDTF">2020-12-05T14:51:00Z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2020-11-26T19:07:46Z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5894e1b8-9336-4541-a73e-0000e97f2498</vt:lpwstr>
  </property>
  <property fmtid="{D5CDD505-2E9C-101B-9397-08002B2CF9AE}" pid="8" name="MSIP_Label_4929bff8-5b33-42aa-95d2-28f72e792cb0_ContentBits">
    <vt:lpwstr>0</vt:lpwstr>
  </property>
</Properties>
</file>