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256" r:id="rId3"/>
    <p:sldId id="385" r:id="rId4"/>
    <p:sldId id="386" r:id="rId5"/>
    <p:sldId id="387" r:id="rId6"/>
    <p:sldId id="388" r:id="rId7"/>
    <p:sldId id="389" r:id="rId8"/>
    <p:sldId id="392" r:id="rId9"/>
    <p:sldId id="390" r:id="rId10"/>
    <p:sldId id="391" r:id="rId11"/>
    <p:sldId id="393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7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6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2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14013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3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4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4819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12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637929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16.12.2020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2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Q0znZvUAdk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Processes, signals, jobs, procfs, su, sudo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su</a:t>
            </a:r>
            <a:r>
              <a:rPr lang="en-US" dirty="0"/>
              <a:t>,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0DDA-5527-944F-9311-661DC24C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RU" dirty="0"/>
              <a:t>u -, -s, -c </a:t>
            </a:r>
          </a:p>
          <a:p>
            <a:r>
              <a:rPr lang="en-GB" dirty="0"/>
              <a:t>s</a:t>
            </a:r>
            <a:r>
              <a:rPr lang="en-RU" dirty="0"/>
              <a:t>udo -l, -i, -s, sudo su, sudo bash</a:t>
            </a:r>
          </a:p>
          <a:p>
            <a:r>
              <a:rPr lang="en-RU" dirty="0"/>
              <a:t>/etc/sudoers</a:t>
            </a:r>
          </a:p>
        </p:txBody>
      </p:sp>
    </p:spTree>
    <p:extLst>
      <p:ext uri="{BB962C8B-B14F-4D97-AF65-F5344CB8AC3E}">
        <p14:creationId xmlns:p14="http://schemas.microsoft.com/office/powerpoint/2010/main" val="42630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https://www.youtube.com/watch?v=sQ0znZvUAdk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D. </a:t>
            </a:r>
            <a:r>
              <a:rPr lang="en-US" dirty="0" err="1"/>
              <a:t>Ketov</a:t>
            </a:r>
            <a:r>
              <a:rPr lang="en-US" dirty="0"/>
              <a:t> Polytech</a:t>
            </a:r>
          </a:p>
        </p:txBody>
      </p:sp>
    </p:spTree>
    <p:extLst>
      <p:ext uri="{BB962C8B-B14F-4D97-AF65-F5344CB8AC3E}">
        <p14:creationId xmlns:p14="http://schemas.microsoft.com/office/powerpoint/2010/main" val="40273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Kernel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User processes (root and non-root)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Daemons – no associated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tty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. User space.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DDE22-8086-3E4F-9DD9-91AB41E4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33" y="261009"/>
            <a:ext cx="4283034" cy="54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FAA09-0BE5-4C44-8207-C74FB1BF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20" y="1142104"/>
            <a:ext cx="3142234" cy="509685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 attributes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7FDD1-F982-CF40-B72E-7229357172B8}"/>
              </a:ext>
            </a:extLst>
          </p:cNvPr>
          <p:cNvSpPr txBox="1"/>
          <p:nvPr/>
        </p:nvSpPr>
        <p:spPr>
          <a:xfrm>
            <a:off x="4973444" y="1706137"/>
            <a:ext cx="54675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PID – process ID</a:t>
            </a:r>
          </a:p>
          <a:p>
            <a:r>
              <a:rPr lang="en-RU" dirty="0"/>
              <a:t>PPID – parent PID</a:t>
            </a:r>
          </a:p>
          <a:p>
            <a:r>
              <a:rPr lang="en-RU" dirty="0"/>
              <a:t>TTY – terminal</a:t>
            </a:r>
          </a:p>
          <a:p>
            <a:r>
              <a:rPr lang="en-RU" dirty="0"/>
              <a:t>SID – session ID (PID session lider)</a:t>
            </a:r>
          </a:p>
          <a:p>
            <a:r>
              <a:rPr lang="en-RU" dirty="0"/>
              <a:t>PGID – Process Group ID</a:t>
            </a:r>
          </a:p>
          <a:p>
            <a:endParaRPr lang="en-RU" dirty="0"/>
          </a:p>
          <a:p>
            <a:r>
              <a:rPr lang="en-RU" dirty="0"/>
              <a:t>WD – process working directory</a:t>
            </a:r>
          </a:p>
          <a:p>
            <a:r>
              <a:rPr lang="en-GB" dirty="0"/>
              <a:t>u</a:t>
            </a:r>
            <a:r>
              <a:rPr lang="en-RU" dirty="0"/>
              <a:t>mask - </a:t>
            </a:r>
          </a:p>
          <a:p>
            <a:endParaRPr lang="en-RU" dirty="0"/>
          </a:p>
          <a:p>
            <a:r>
              <a:rPr lang="en-RU" dirty="0"/>
              <a:t>NICE – priority (</a:t>
            </a:r>
            <a:r>
              <a:rPr lang="ru-RU" dirty="0"/>
              <a:t>уступчивость</a:t>
            </a:r>
            <a:r>
              <a:rPr lang="en-RU" dirty="0"/>
              <a:t>)</a:t>
            </a:r>
            <a:r>
              <a:rPr lang="en-US" dirty="0"/>
              <a:t>, -19 .. 0 .. +20</a:t>
            </a:r>
          </a:p>
          <a:p>
            <a:endParaRPr lang="en-US" dirty="0"/>
          </a:p>
          <a:p>
            <a:r>
              <a:rPr lang="en-US" dirty="0"/>
              <a:t>EUID, EGID – effective user id, effective group id</a:t>
            </a:r>
            <a:br>
              <a:rPr lang="en-US" dirty="0"/>
            </a:br>
            <a:r>
              <a:rPr lang="en-US" dirty="0"/>
              <a:t>RUID, RGID – UID, GID of the user who launched process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uid</a:t>
            </a:r>
            <a:r>
              <a:rPr lang="en-US" dirty="0"/>
              <a:t> (user id), group (group id)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6521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 lifecycle: fork exec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F5B93-AEDA-2248-BE2B-62F049199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825" y="1166018"/>
            <a:ext cx="3790684" cy="51028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7B6D1-3A6C-F34C-9E6E-0BC2E9F7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28" y="1675659"/>
            <a:ext cx="3475554" cy="41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 lifecycle: exit wait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4B19BA-34A1-CD43-A3AA-C7D43CCAA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12" y="1182553"/>
            <a:ext cx="7010400" cy="2095500"/>
          </a:xfrm>
        </p:spPr>
      </p:pic>
    </p:spTree>
    <p:extLst>
      <p:ext uri="{BB962C8B-B14F-4D97-AF65-F5344CB8AC3E}">
        <p14:creationId xmlns:p14="http://schemas.microsoft.com/office/powerpoint/2010/main" val="402506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Zombi</a:t>
            </a:r>
            <a:r>
              <a:rPr lang="en-US" dirty="0"/>
              <a:t> vs Orphaned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2792-156A-014C-8C1E-EEA0AFEB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Zombi – </a:t>
            </a:r>
            <a:r>
              <a:rPr lang="ru-RU" dirty="0"/>
              <a:t>родитель должен забрать код возврата вызовом </a:t>
            </a:r>
            <a:r>
              <a:rPr lang="en-US" dirty="0"/>
              <a:t>wait. </a:t>
            </a:r>
            <a:r>
              <a:rPr lang="ru-RU" dirty="0"/>
              <a:t>Не тратит ресурсы (просто занимает </a:t>
            </a:r>
            <a:r>
              <a:rPr lang="en-US" dirty="0"/>
              <a:t>PID </a:t>
            </a:r>
            <a:r>
              <a:rPr lang="ru-RU" dirty="0"/>
              <a:t>и другие параметры в таблице процессов).</a:t>
            </a:r>
            <a:endParaRPr lang="en-US" dirty="0"/>
          </a:p>
          <a:p>
            <a:r>
              <a:rPr lang="en-US" dirty="0"/>
              <a:t>Orphaned – </a:t>
            </a:r>
            <a:r>
              <a:rPr lang="ru-RU" dirty="0"/>
              <a:t>процесс без родителя подбирается главным процессом системы. (/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/lib/system/</a:t>
            </a:r>
            <a:r>
              <a:rPr lang="en-US" dirty="0" err="1"/>
              <a:t>systemd</a:t>
            </a:r>
            <a:r>
              <a:rPr lang="en-US" dirty="0"/>
              <a:t>, </a:t>
            </a:r>
            <a:r>
              <a:rPr lang="ru-RU" dirty="0"/>
              <a:t>или </a:t>
            </a:r>
            <a:r>
              <a:rPr lang="en-US" dirty="0"/>
              <a:t>/proc/1/exe</a:t>
            </a:r>
            <a:r>
              <a:rPr lang="ru-RU" dirty="0"/>
              <a:t>)</a:t>
            </a:r>
            <a:r>
              <a:rPr lang="en-US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837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kill – program to send </a:t>
            </a:r>
            <a:r>
              <a:rPr lang="en-US" dirty="0" err="1"/>
              <a:t>signalls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42202-F406-364B-9B04-6A397CAF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805" y="1468533"/>
            <a:ext cx="8010137" cy="4457254"/>
          </a:xfrm>
        </p:spPr>
      </p:pic>
    </p:spTree>
    <p:extLst>
      <p:ext uri="{BB962C8B-B14F-4D97-AF65-F5344CB8AC3E}">
        <p14:creationId xmlns:p14="http://schemas.microsoft.com/office/powerpoint/2010/main" val="187017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0DDA-5527-944F-9311-661DC24C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RU" dirty="0"/>
              <a:t>obs</a:t>
            </a:r>
          </a:p>
          <a:p>
            <a:r>
              <a:rPr lang="en-GB" dirty="0"/>
              <a:t>f</a:t>
            </a:r>
            <a:r>
              <a:rPr lang="en-RU" dirty="0"/>
              <a:t>g</a:t>
            </a:r>
          </a:p>
          <a:p>
            <a:r>
              <a:rPr lang="en-GB" dirty="0"/>
              <a:t>b</a:t>
            </a:r>
            <a:r>
              <a:rPr lang="en-RU" dirty="0"/>
              <a:t>g</a:t>
            </a:r>
          </a:p>
          <a:p>
            <a:r>
              <a:rPr lang="en-GB" dirty="0"/>
              <a:t>d</a:t>
            </a:r>
            <a:r>
              <a:rPr lang="en-RU" dirty="0"/>
              <a:t>isown</a:t>
            </a:r>
          </a:p>
          <a:p>
            <a:r>
              <a:rPr lang="en-RU" dirty="0"/>
              <a:t>kill</a:t>
            </a:r>
          </a:p>
          <a:p>
            <a:r>
              <a:rPr lang="en-GB" dirty="0"/>
              <a:t>c</a:t>
            </a:r>
            <a:r>
              <a:rPr lang="en-RU" dirty="0"/>
              <a:t>trl+Z</a:t>
            </a:r>
          </a:p>
          <a:p>
            <a:r>
              <a:rPr lang="en-GB" dirty="0"/>
              <a:t>c</a:t>
            </a:r>
            <a:r>
              <a:rPr lang="en-RU" dirty="0"/>
              <a:t>trl+C</a:t>
            </a:r>
          </a:p>
        </p:txBody>
      </p:sp>
    </p:spTree>
    <p:extLst>
      <p:ext uri="{BB962C8B-B14F-4D97-AF65-F5344CB8AC3E}">
        <p14:creationId xmlns:p14="http://schemas.microsoft.com/office/powerpoint/2010/main" val="401209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260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Trebuchet MS</vt:lpstr>
      <vt:lpstr>Office Theme</vt:lpstr>
      <vt:lpstr>General</vt:lpstr>
      <vt:lpstr>Linux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51</cp:revision>
  <dcterms:created xsi:type="dcterms:W3CDTF">2020-12-05T15:16:22Z</dcterms:created>
  <dcterms:modified xsi:type="dcterms:W3CDTF">2020-12-17T09:45:12Z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