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sldIdLst>
    <p:sldId id="256" r:id="rId3"/>
    <p:sldId id="385" r:id="rId4"/>
    <p:sldId id="386" r:id="rId5"/>
    <p:sldId id="387" r:id="rId6"/>
    <p:sldId id="388" r:id="rId7"/>
    <p:sldId id="389" r:id="rId8"/>
    <p:sldId id="395" r:id="rId9"/>
    <p:sldId id="390" r:id="rId10"/>
    <p:sldId id="396" r:id="rId11"/>
    <p:sldId id="391" r:id="rId12"/>
    <p:sldId id="392" r:id="rId13"/>
    <p:sldId id="393" r:id="rId14"/>
    <p:sldId id="394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99"/>
    <p:restoredTop sz="95915"/>
  </p:normalViewPr>
  <p:slideViewPr>
    <p:cSldViewPr snapToGrid="0" snapToObjects="1">
      <p:cViewPr varScale="1">
        <p:scale>
          <a:sx n="108" d="100"/>
          <a:sy n="10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7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56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2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14013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3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4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4819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1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12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637929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12.12.2020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020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Shell, </a:t>
            </a:r>
            <a:r>
              <a:rPr lang="ru-RU" dirty="0"/>
              <a:t>программирование на языке командного интерпретатора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3773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627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69207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bash</a:t>
            </a:r>
          </a:p>
        </p:txBody>
      </p:sp>
    </p:spTree>
    <p:extLst>
      <p:ext uri="{BB962C8B-B14F-4D97-AF65-F5344CB8AC3E}">
        <p14:creationId xmlns:p14="http://schemas.microsoft.com/office/powerpoint/2010/main" val="174365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D. </a:t>
            </a:r>
            <a:r>
              <a:rPr lang="en-US" dirty="0" err="1"/>
              <a:t>Ketov</a:t>
            </a:r>
            <a:r>
              <a:rPr lang="en-US" dirty="0"/>
              <a:t> </a:t>
            </a:r>
            <a:r>
              <a:rPr lang="ru-RU" dirty="0" err="1"/>
              <a:t>Политех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2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Аргументы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54</Words>
  <Application>Microsoft Macintosh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Trebuchet MS</vt:lpstr>
      <vt:lpstr>Office Theme</vt:lpstr>
      <vt:lpstr>General</vt:lpstr>
      <vt:lpstr>Linux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42</cp:revision>
  <dcterms:created xsi:type="dcterms:W3CDTF">2020-12-05T15:16:22Z</dcterms:created>
  <dcterms:modified xsi:type="dcterms:W3CDTF">2020-12-12T12:52:07Z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