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84" r:id="rId3"/>
    <p:sldId id="385" r:id="rId4"/>
    <p:sldId id="386" r:id="rId5"/>
    <p:sldId id="387" r:id="rId6"/>
    <p:sldId id="388" r:id="rId7"/>
    <p:sldId id="389" r:id="rId8"/>
    <p:sldId id="390" r:id="rId9"/>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15"/>
  </p:normalViewPr>
  <p:slideViewPr>
    <p:cSldViewPr snapToGrid="0" snapToObjects="1">
      <p:cViewPr varScale="1">
        <p:scale>
          <a:sx n="115" d="100"/>
          <a:sy n="115" d="100"/>
        </p:scale>
        <p:origin x="4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9B9D-60A5-904F-8182-B323AB0CF8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U"/>
          </a:p>
        </p:txBody>
      </p:sp>
      <p:sp>
        <p:nvSpPr>
          <p:cNvPr id="3" name="Subtitle 2">
            <a:extLst>
              <a:ext uri="{FF2B5EF4-FFF2-40B4-BE49-F238E27FC236}">
                <a16:creationId xmlns:a16="http://schemas.microsoft.com/office/drawing/2014/main" id="{9424D08A-03BF-894C-A13C-0CD030CA6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U"/>
          </a:p>
        </p:txBody>
      </p:sp>
      <p:sp>
        <p:nvSpPr>
          <p:cNvPr id="4" name="Date Placeholder 3">
            <a:extLst>
              <a:ext uri="{FF2B5EF4-FFF2-40B4-BE49-F238E27FC236}">
                <a16:creationId xmlns:a16="http://schemas.microsoft.com/office/drawing/2014/main" id="{2F11CAAA-536A-034E-86A3-E6D0F882FDC1}"/>
              </a:ext>
            </a:extLst>
          </p:cNvPr>
          <p:cNvSpPr>
            <a:spLocks noGrp="1"/>
          </p:cNvSpPr>
          <p:nvPr>
            <p:ph type="dt" sz="half" idx="10"/>
          </p:nvPr>
        </p:nvSpPr>
        <p:spPr/>
        <p:txBody>
          <a:bodyPr/>
          <a:lstStyle/>
          <a:p>
            <a:fld id="{052ECE81-C73C-E543-9046-300010F65159}" type="datetimeFigureOut">
              <a:rPr lang="en-RU" smtClean="0"/>
              <a:t>20.12.2020</a:t>
            </a:fld>
            <a:endParaRPr lang="en-RU"/>
          </a:p>
        </p:txBody>
      </p:sp>
      <p:sp>
        <p:nvSpPr>
          <p:cNvPr id="5" name="Footer Placeholder 4">
            <a:extLst>
              <a:ext uri="{FF2B5EF4-FFF2-40B4-BE49-F238E27FC236}">
                <a16:creationId xmlns:a16="http://schemas.microsoft.com/office/drawing/2014/main" id="{3DA20FD8-5FE2-FA47-A684-4A99E2A54FF3}"/>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341E6BD9-A082-D74F-A7EB-0C485033EF38}"/>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86580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BC31-1BB5-434B-9899-270AB9452134}"/>
              </a:ext>
            </a:extLst>
          </p:cNvPr>
          <p:cNvSpPr>
            <a:spLocks noGrp="1"/>
          </p:cNvSpPr>
          <p:nvPr>
            <p:ph type="title"/>
          </p:nvPr>
        </p:nvSpPr>
        <p:spPr/>
        <p:txBody>
          <a:bodyPr/>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CAF46282-64DA-8B4F-9458-148A71B5713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4F88D868-5268-F745-BB22-DC686DE8526D}"/>
              </a:ext>
            </a:extLst>
          </p:cNvPr>
          <p:cNvSpPr>
            <a:spLocks noGrp="1"/>
          </p:cNvSpPr>
          <p:nvPr>
            <p:ph type="dt" sz="half" idx="10"/>
          </p:nvPr>
        </p:nvSpPr>
        <p:spPr/>
        <p:txBody>
          <a:bodyPr/>
          <a:lstStyle/>
          <a:p>
            <a:fld id="{052ECE81-C73C-E543-9046-300010F65159}" type="datetimeFigureOut">
              <a:rPr lang="en-RU" smtClean="0"/>
              <a:t>20.12.2020</a:t>
            </a:fld>
            <a:endParaRPr lang="en-RU"/>
          </a:p>
        </p:txBody>
      </p:sp>
      <p:sp>
        <p:nvSpPr>
          <p:cNvPr id="5" name="Footer Placeholder 4">
            <a:extLst>
              <a:ext uri="{FF2B5EF4-FFF2-40B4-BE49-F238E27FC236}">
                <a16:creationId xmlns:a16="http://schemas.microsoft.com/office/drawing/2014/main" id="{1BC955AD-DBA8-C645-A245-5A96792ECED8}"/>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BF20544F-3EEA-F147-A2FB-3BFA0EDDF2CC}"/>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20173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09ED4-1AFB-194B-A61C-60973DF0CB3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0C110E1D-F130-B94C-AB83-9A490E8D0FA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C9C1FC46-69BD-B049-8C7B-4B23B97B0131}"/>
              </a:ext>
            </a:extLst>
          </p:cNvPr>
          <p:cNvSpPr>
            <a:spLocks noGrp="1"/>
          </p:cNvSpPr>
          <p:nvPr>
            <p:ph type="dt" sz="half" idx="10"/>
          </p:nvPr>
        </p:nvSpPr>
        <p:spPr/>
        <p:txBody>
          <a:bodyPr/>
          <a:lstStyle/>
          <a:p>
            <a:fld id="{052ECE81-C73C-E543-9046-300010F65159}" type="datetimeFigureOut">
              <a:rPr lang="en-RU" smtClean="0"/>
              <a:t>20.12.2020</a:t>
            </a:fld>
            <a:endParaRPr lang="en-RU"/>
          </a:p>
        </p:txBody>
      </p:sp>
      <p:sp>
        <p:nvSpPr>
          <p:cNvPr id="5" name="Footer Placeholder 4">
            <a:extLst>
              <a:ext uri="{FF2B5EF4-FFF2-40B4-BE49-F238E27FC236}">
                <a16:creationId xmlns:a16="http://schemas.microsoft.com/office/drawing/2014/main" id="{E896BE91-F15B-CE43-9C70-B5249B312B5C}"/>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A8F89DA1-CA44-104E-8A78-D3A369F50C30}"/>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3539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06149" cy="4525963"/>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lvl1pPr>
            <a:lvl2pPr marL="742932" indent="-285744">
              <a:lnSpc>
                <a:spcPct val="120000"/>
              </a:lnSpc>
              <a:buSzPct val="100000"/>
              <a:buFont typeface="Arial"/>
              <a:buChar char="•"/>
              <a:defRPr sz="1600" baseline="0"/>
            </a:lvl2pPr>
            <a:lvl3pPr>
              <a:lnSpc>
                <a:spcPct val="120000"/>
              </a:lnSpc>
              <a:defRPr sz="1467" baseline="0"/>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a:p>
            <a:pPr lvl="0"/>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04153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5FFA-22F9-CD40-9130-6BD55505733D}"/>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16AC6520-0DD6-E54D-87C1-ED2E8D87D62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7C376AAB-9AFA-8546-A304-5E8D2392A13B}"/>
              </a:ext>
            </a:extLst>
          </p:cNvPr>
          <p:cNvSpPr>
            <a:spLocks noGrp="1"/>
          </p:cNvSpPr>
          <p:nvPr>
            <p:ph type="dt" sz="half" idx="10"/>
          </p:nvPr>
        </p:nvSpPr>
        <p:spPr/>
        <p:txBody>
          <a:bodyPr/>
          <a:lstStyle/>
          <a:p>
            <a:fld id="{052ECE81-C73C-E543-9046-300010F65159}" type="datetimeFigureOut">
              <a:rPr lang="en-RU" smtClean="0"/>
              <a:t>20.12.2020</a:t>
            </a:fld>
            <a:endParaRPr lang="en-RU"/>
          </a:p>
        </p:txBody>
      </p:sp>
      <p:sp>
        <p:nvSpPr>
          <p:cNvPr id="5" name="Footer Placeholder 4">
            <a:extLst>
              <a:ext uri="{FF2B5EF4-FFF2-40B4-BE49-F238E27FC236}">
                <a16:creationId xmlns:a16="http://schemas.microsoft.com/office/drawing/2014/main" id="{851F439A-EB85-6043-8F51-7E9EE82685AD}"/>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2D928938-4D66-0C43-ABFA-E324DAD89617}"/>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2490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8F56-C9FD-F746-897A-543674B006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U"/>
          </a:p>
        </p:txBody>
      </p:sp>
      <p:sp>
        <p:nvSpPr>
          <p:cNvPr id="3" name="Text Placeholder 2">
            <a:extLst>
              <a:ext uri="{FF2B5EF4-FFF2-40B4-BE49-F238E27FC236}">
                <a16:creationId xmlns:a16="http://schemas.microsoft.com/office/drawing/2014/main" id="{C6E724B3-26D0-6441-BC80-72ECBCB20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19B0FB9-CCA0-6049-891C-7CA6A866B573}"/>
              </a:ext>
            </a:extLst>
          </p:cNvPr>
          <p:cNvSpPr>
            <a:spLocks noGrp="1"/>
          </p:cNvSpPr>
          <p:nvPr>
            <p:ph type="dt" sz="half" idx="10"/>
          </p:nvPr>
        </p:nvSpPr>
        <p:spPr/>
        <p:txBody>
          <a:bodyPr/>
          <a:lstStyle/>
          <a:p>
            <a:fld id="{052ECE81-C73C-E543-9046-300010F65159}" type="datetimeFigureOut">
              <a:rPr lang="en-RU" smtClean="0"/>
              <a:t>20.12.2020</a:t>
            </a:fld>
            <a:endParaRPr lang="en-RU"/>
          </a:p>
        </p:txBody>
      </p:sp>
      <p:sp>
        <p:nvSpPr>
          <p:cNvPr id="5" name="Footer Placeholder 4">
            <a:extLst>
              <a:ext uri="{FF2B5EF4-FFF2-40B4-BE49-F238E27FC236}">
                <a16:creationId xmlns:a16="http://schemas.microsoft.com/office/drawing/2014/main" id="{435D8E42-E51F-714B-8A2D-0CB055D86665}"/>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FEB49229-C432-9F41-94D0-14054AF574F2}"/>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400406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A5ED-4723-2C49-9B82-3406D4B9C6AB}"/>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638A4374-D185-3A4A-B89A-87ED71944B0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Content Placeholder 3">
            <a:extLst>
              <a:ext uri="{FF2B5EF4-FFF2-40B4-BE49-F238E27FC236}">
                <a16:creationId xmlns:a16="http://schemas.microsoft.com/office/drawing/2014/main" id="{F32B18C4-75D9-2241-9EA7-A31A05856A1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Date Placeholder 4">
            <a:extLst>
              <a:ext uri="{FF2B5EF4-FFF2-40B4-BE49-F238E27FC236}">
                <a16:creationId xmlns:a16="http://schemas.microsoft.com/office/drawing/2014/main" id="{0526BFC1-0A51-F549-826D-FE6DB3062ED3}"/>
              </a:ext>
            </a:extLst>
          </p:cNvPr>
          <p:cNvSpPr>
            <a:spLocks noGrp="1"/>
          </p:cNvSpPr>
          <p:nvPr>
            <p:ph type="dt" sz="half" idx="10"/>
          </p:nvPr>
        </p:nvSpPr>
        <p:spPr/>
        <p:txBody>
          <a:bodyPr/>
          <a:lstStyle/>
          <a:p>
            <a:fld id="{052ECE81-C73C-E543-9046-300010F65159}" type="datetimeFigureOut">
              <a:rPr lang="en-RU" smtClean="0"/>
              <a:t>20.12.2020</a:t>
            </a:fld>
            <a:endParaRPr lang="en-RU"/>
          </a:p>
        </p:txBody>
      </p:sp>
      <p:sp>
        <p:nvSpPr>
          <p:cNvPr id="6" name="Footer Placeholder 5">
            <a:extLst>
              <a:ext uri="{FF2B5EF4-FFF2-40B4-BE49-F238E27FC236}">
                <a16:creationId xmlns:a16="http://schemas.microsoft.com/office/drawing/2014/main" id="{7CAEFBF6-CB1A-7B48-BA9E-5621ED93BD87}"/>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CCABA2E2-224E-A343-877C-DBBBD0835F94}"/>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54257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B107-11DA-3E43-81C1-831A467B9515}"/>
              </a:ext>
            </a:extLst>
          </p:cNvPr>
          <p:cNvSpPr>
            <a:spLocks noGrp="1"/>
          </p:cNvSpPr>
          <p:nvPr>
            <p:ph type="title"/>
          </p:nvPr>
        </p:nvSpPr>
        <p:spPr>
          <a:xfrm>
            <a:off x="839788" y="365125"/>
            <a:ext cx="10515600" cy="1325563"/>
          </a:xfrm>
        </p:spPr>
        <p:txBody>
          <a:bodyPr/>
          <a:lstStyle/>
          <a:p>
            <a:r>
              <a:rPr lang="en-GB"/>
              <a:t>Click to edit Master title style</a:t>
            </a:r>
            <a:endParaRPr lang="en-RU"/>
          </a:p>
        </p:txBody>
      </p:sp>
      <p:sp>
        <p:nvSpPr>
          <p:cNvPr id="3" name="Text Placeholder 2">
            <a:extLst>
              <a:ext uri="{FF2B5EF4-FFF2-40B4-BE49-F238E27FC236}">
                <a16:creationId xmlns:a16="http://schemas.microsoft.com/office/drawing/2014/main" id="{4D8705F7-2028-6B4B-AD0A-CDE4E952D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7D824C-4AF9-B54E-9B3C-9B4BC45BCC1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Text Placeholder 4">
            <a:extLst>
              <a:ext uri="{FF2B5EF4-FFF2-40B4-BE49-F238E27FC236}">
                <a16:creationId xmlns:a16="http://schemas.microsoft.com/office/drawing/2014/main" id="{9D54A370-1569-1C40-8CB9-E4E653EEA8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D1E775-59CB-264C-8127-05BB625189D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7" name="Date Placeholder 6">
            <a:extLst>
              <a:ext uri="{FF2B5EF4-FFF2-40B4-BE49-F238E27FC236}">
                <a16:creationId xmlns:a16="http://schemas.microsoft.com/office/drawing/2014/main" id="{28FDF091-5445-044E-9E1E-8B7890B4345E}"/>
              </a:ext>
            </a:extLst>
          </p:cNvPr>
          <p:cNvSpPr>
            <a:spLocks noGrp="1"/>
          </p:cNvSpPr>
          <p:nvPr>
            <p:ph type="dt" sz="half" idx="10"/>
          </p:nvPr>
        </p:nvSpPr>
        <p:spPr/>
        <p:txBody>
          <a:bodyPr/>
          <a:lstStyle/>
          <a:p>
            <a:fld id="{052ECE81-C73C-E543-9046-300010F65159}" type="datetimeFigureOut">
              <a:rPr lang="en-RU" smtClean="0"/>
              <a:t>20.12.2020</a:t>
            </a:fld>
            <a:endParaRPr lang="en-RU"/>
          </a:p>
        </p:txBody>
      </p:sp>
      <p:sp>
        <p:nvSpPr>
          <p:cNvPr id="8" name="Footer Placeholder 7">
            <a:extLst>
              <a:ext uri="{FF2B5EF4-FFF2-40B4-BE49-F238E27FC236}">
                <a16:creationId xmlns:a16="http://schemas.microsoft.com/office/drawing/2014/main" id="{4A9B83FE-8B67-AA4B-843D-209C01266216}"/>
              </a:ext>
            </a:extLst>
          </p:cNvPr>
          <p:cNvSpPr>
            <a:spLocks noGrp="1"/>
          </p:cNvSpPr>
          <p:nvPr>
            <p:ph type="ftr" sz="quarter" idx="11"/>
          </p:nvPr>
        </p:nvSpPr>
        <p:spPr/>
        <p:txBody>
          <a:bodyPr/>
          <a:lstStyle/>
          <a:p>
            <a:endParaRPr lang="en-RU"/>
          </a:p>
        </p:txBody>
      </p:sp>
      <p:sp>
        <p:nvSpPr>
          <p:cNvPr id="9" name="Slide Number Placeholder 8">
            <a:extLst>
              <a:ext uri="{FF2B5EF4-FFF2-40B4-BE49-F238E27FC236}">
                <a16:creationId xmlns:a16="http://schemas.microsoft.com/office/drawing/2014/main" id="{194B5EAA-C609-8D42-8510-1E74BA22F2F2}"/>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84129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A73F-69C4-8645-841C-0021DBB34332}"/>
              </a:ext>
            </a:extLst>
          </p:cNvPr>
          <p:cNvSpPr>
            <a:spLocks noGrp="1"/>
          </p:cNvSpPr>
          <p:nvPr>
            <p:ph type="title"/>
          </p:nvPr>
        </p:nvSpPr>
        <p:spPr/>
        <p:txBody>
          <a:bodyPr/>
          <a:lstStyle/>
          <a:p>
            <a:r>
              <a:rPr lang="en-GB"/>
              <a:t>Click to edit Master title style</a:t>
            </a:r>
            <a:endParaRPr lang="en-RU"/>
          </a:p>
        </p:txBody>
      </p:sp>
      <p:sp>
        <p:nvSpPr>
          <p:cNvPr id="3" name="Date Placeholder 2">
            <a:extLst>
              <a:ext uri="{FF2B5EF4-FFF2-40B4-BE49-F238E27FC236}">
                <a16:creationId xmlns:a16="http://schemas.microsoft.com/office/drawing/2014/main" id="{40C2280F-7BF1-0A48-BD83-767DCF7886A5}"/>
              </a:ext>
            </a:extLst>
          </p:cNvPr>
          <p:cNvSpPr>
            <a:spLocks noGrp="1"/>
          </p:cNvSpPr>
          <p:nvPr>
            <p:ph type="dt" sz="half" idx="10"/>
          </p:nvPr>
        </p:nvSpPr>
        <p:spPr/>
        <p:txBody>
          <a:bodyPr/>
          <a:lstStyle/>
          <a:p>
            <a:fld id="{052ECE81-C73C-E543-9046-300010F65159}" type="datetimeFigureOut">
              <a:rPr lang="en-RU" smtClean="0"/>
              <a:t>20.12.2020</a:t>
            </a:fld>
            <a:endParaRPr lang="en-RU"/>
          </a:p>
        </p:txBody>
      </p:sp>
      <p:sp>
        <p:nvSpPr>
          <p:cNvPr id="4" name="Footer Placeholder 3">
            <a:extLst>
              <a:ext uri="{FF2B5EF4-FFF2-40B4-BE49-F238E27FC236}">
                <a16:creationId xmlns:a16="http://schemas.microsoft.com/office/drawing/2014/main" id="{0C384680-B021-C845-990E-1C137884F615}"/>
              </a:ext>
            </a:extLst>
          </p:cNvPr>
          <p:cNvSpPr>
            <a:spLocks noGrp="1"/>
          </p:cNvSpPr>
          <p:nvPr>
            <p:ph type="ftr" sz="quarter" idx="11"/>
          </p:nvPr>
        </p:nvSpPr>
        <p:spPr/>
        <p:txBody>
          <a:bodyPr/>
          <a:lstStyle/>
          <a:p>
            <a:endParaRPr lang="en-RU"/>
          </a:p>
        </p:txBody>
      </p:sp>
      <p:sp>
        <p:nvSpPr>
          <p:cNvPr id="5" name="Slide Number Placeholder 4">
            <a:extLst>
              <a:ext uri="{FF2B5EF4-FFF2-40B4-BE49-F238E27FC236}">
                <a16:creationId xmlns:a16="http://schemas.microsoft.com/office/drawing/2014/main" id="{C6661C60-A3FA-434A-8381-D8E1BD320948}"/>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282346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7B060-959C-E545-B1A4-023F9DBABDC5}"/>
              </a:ext>
            </a:extLst>
          </p:cNvPr>
          <p:cNvSpPr>
            <a:spLocks noGrp="1"/>
          </p:cNvSpPr>
          <p:nvPr>
            <p:ph type="dt" sz="half" idx="10"/>
          </p:nvPr>
        </p:nvSpPr>
        <p:spPr/>
        <p:txBody>
          <a:bodyPr/>
          <a:lstStyle/>
          <a:p>
            <a:fld id="{052ECE81-C73C-E543-9046-300010F65159}" type="datetimeFigureOut">
              <a:rPr lang="en-RU" smtClean="0"/>
              <a:t>20.12.2020</a:t>
            </a:fld>
            <a:endParaRPr lang="en-RU"/>
          </a:p>
        </p:txBody>
      </p:sp>
      <p:sp>
        <p:nvSpPr>
          <p:cNvPr id="3" name="Footer Placeholder 2">
            <a:extLst>
              <a:ext uri="{FF2B5EF4-FFF2-40B4-BE49-F238E27FC236}">
                <a16:creationId xmlns:a16="http://schemas.microsoft.com/office/drawing/2014/main" id="{17233434-CFF7-9C4E-A0A0-9211884FBD81}"/>
              </a:ext>
            </a:extLst>
          </p:cNvPr>
          <p:cNvSpPr>
            <a:spLocks noGrp="1"/>
          </p:cNvSpPr>
          <p:nvPr>
            <p:ph type="ftr" sz="quarter" idx="11"/>
          </p:nvPr>
        </p:nvSpPr>
        <p:spPr/>
        <p:txBody>
          <a:bodyPr/>
          <a:lstStyle/>
          <a:p>
            <a:endParaRPr lang="en-RU"/>
          </a:p>
        </p:txBody>
      </p:sp>
      <p:sp>
        <p:nvSpPr>
          <p:cNvPr id="4" name="Slide Number Placeholder 3">
            <a:extLst>
              <a:ext uri="{FF2B5EF4-FFF2-40B4-BE49-F238E27FC236}">
                <a16:creationId xmlns:a16="http://schemas.microsoft.com/office/drawing/2014/main" id="{7370B973-23C3-F845-94E1-28B460DC2ED0}"/>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91069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362D-8062-F941-8B76-296BBA9C8E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Content Placeholder 2">
            <a:extLst>
              <a:ext uri="{FF2B5EF4-FFF2-40B4-BE49-F238E27FC236}">
                <a16:creationId xmlns:a16="http://schemas.microsoft.com/office/drawing/2014/main" id="{E95D51BA-75AF-6847-93CC-097543414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Text Placeholder 3">
            <a:extLst>
              <a:ext uri="{FF2B5EF4-FFF2-40B4-BE49-F238E27FC236}">
                <a16:creationId xmlns:a16="http://schemas.microsoft.com/office/drawing/2014/main" id="{25F530C6-D658-5947-8D2E-6EA4198D0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1B3222-D88A-FC41-BE4B-8E5161FF34E5}"/>
              </a:ext>
            </a:extLst>
          </p:cNvPr>
          <p:cNvSpPr>
            <a:spLocks noGrp="1"/>
          </p:cNvSpPr>
          <p:nvPr>
            <p:ph type="dt" sz="half" idx="10"/>
          </p:nvPr>
        </p:nvSpPr>
        <p:spPr/>
        <p:txBody>
          <a:bodyPr/>
          <a:lstStyle/>
          <a:p>
            <a:fld id="{052ECE81-C73C-E543-9046-300010F65159}" type="datetimeFigureOut">
              <a:rPr lang="en-RU" smtClean="0"/>
              <a:t>20.12.2020</a:t>
            </a:fld>
            <a:endParaRPr lang="en-RU"/>
          </a:p>
        </p:txBody>
      </p:sp>
      <p:sp>
        <p:nvSpPr>
          <p:cNvPr id="6" name="Footer Placeholder 5">
            <a:extLst>
              <a:ext uri="{FF2B5EF4-FFF2-40B4-BE49-F238E27FC236}">
                <a16:creationId xmlns:a16="http://schemas.microsoft.com/office/drawing/2014/main" id="{E86F61D1-E827-EC4C-B6BA-F2C3B65F8377}"/>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20921691-13D1-4842-B1AE-0C9967CE1912}"/>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377056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DE90-5EEE-A140-AB1D-F8CD350185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Picture Placeholder 2">
            <a:extLst>
              <a:ext uri="{FF2B5EF4-FFF2-40B4-BE49-F238E27FC236}">
                <a16:creationId xmlns:a16="http://schemas.microsoft.com/office/drawing/2014/main" id="{B698041D-A0BC-9D4A-8B2C-1D43FB5F41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U"/>
          </a:p>
        </p:txBody>
      </p:sp>
      <p:sp>
        <p:nvSpPr>
          <p:cNvPr id="4" name="Text Placeholder 3">
            <a:extLst>
              <a:ext uri="{FF2B5EF4-FFF2-40B4-BE49-F238E27FC236}">
                <a16:creationId xmlns:a16="http://schemas.microsoft.com/office/drawing/2014/main" id="{020E8414-23D2-7B41-A52F-EA9C5A8FB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E40F6D-BB99-F24A-93D6-3962B8E02E40}"/>
              </a:ext>
            </a:extLst>
          </p:cNvPr>
          <p:cNvSpPr>
            <a:spLocks noGrp="1"/>
          </p:cNvSpPr>
          <p:nvPr>
            <p:ph type="dt" sz="half" idx="10"/>
          </p:nvPr>
        </p:nvSpPr>
        <p:spPr/>
        <p:txBody>
          <a:bodyPr/>
          <a:lstStyle/>
          <a:p>
            <a:fld id="{052ECE81-C73C-E543-9046-300010F65159}" type="datetimeFigureOut">
              <a:rPr lang="en-RU" smtClean="0"/>
              <a:t>20.12.2020</a:t>
            </a:fld>
            <a:endParaRPr lang="en-RU"/>
          </a:p>
        </p:txBody>
      </p:sp>
      <p:sp>
        <p:nvSpPr>
          <p:cNvPr id="6" name="Footer Placeholder 5">
            <a:extLst>
              <a:ext uri="{FF2B5EF4-FFF2-40B4-BE49-F238E27FC236}">
                <a16:creationId xmlns:a16="http://schemas.microsoft.com/office/drawing/2014/main" id="{404B9E0B-6CC0-2A49-B098-F77E39EA9FAB}"/>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A065337B-690B-7244-BAB2-03D29D6F7F97}"/>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84103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E9334-D571-4141-8CAB-8574F6AFC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466BC19A-E0AF-5D49-A49C-60CF10543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4ECCFB76-4B13-7F44-A837-C9D77D431E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ECE81-C73C-E543-9046-300010F65159}" type="datetimeFigureOut">
              <a:rPr lang="en-RU" smtClean="0"/>
              <a:t>20.12.2020</a:t>
            </a:fld>
            <a:endParaRPr lang="en-RU"/>
          </a:p>
        </p:txBody>
      </p:sp>
      <p:sp>
        <p:nvSpPr>
          <p:cNvPr id="5" name="Footer Placeholder 4">
            <a:extLst>
              <a:ext uri="{FF2B5EF4-FFF2-40B4-BE49-F238E27FC236}">
                <a16:creationId xmlns:a16="http://schemas.microsoft.com/office/drawing/2014/main" id="{AFBFC9B4-B750-D34F-93BC-EFC3C5BFDE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DA01E655-DC60-4945-A817-09176053E3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58AF9-EA96-8F41-BE68-1E8F7061B0AC}" type="slidenum">
              <a:rPr lang="en-RU" smtClean="0"/>
              <a:t>‹#›</a:t>
            </a:fld>
            <a:endParaRPr lang="en-RU"/>
          </a:p>
        </p:txBody>
      </p:sp>
    </p:spTree>
    <p:extLst>
      <p:ext uri="{BB962C8B-B14F-4D97-AF65-F5344CB8AC3E}">
        <p14:creationId xmlns:p14="http://schemas.microsoft.com/office/powerpoint/2010/main" val="3353112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www.vultr.com/docs/how-to-install-nginx-from-source-on-centos-8"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F4EA-4EE3-BB42-8B7A-7AE9C729478D}"/>
              </a:ext>
            </a:extLst>
          </p:cNvPr>
          <p:cNvSpPr>
            <a:spLocks noGrp="1"/>
          </p:cNvSpPr>
          <p:nvPr>
            <p:ph type="ctrTitle"/>
          </p:nvPr>
        </p:nvSpPr>
        <p:spPr/>
        <p:txBody>
          <a:bodyPr/>
          <a:lstStyle/>
          <a:p>
            <a:r>
              <a:rPr lang="en-RU" dirty="0"/>
              <a:t>Linux Administration</a:t>
            </a:r>
          </a:p>
        </p:txBody>
      </p:sp>
      <p:sp>
        <p:nvSpPr>
          <p:cNvPr id="3" name="Subtitle 2">
            <a:extLst>
              <a:ext uri="{FF2B5EF4-FFF2-40B4-BE49-F238E27FC236}">
                <a16:creationId xmlns:a16="http://schemas.microsoft.com/office/drawing/2014/main" id="{1EF1E37F-CB8D-4847-BE6B-549763670F04}"/>
              </a:ext>
            </a:extLst>
          </p:cNvPr>
          <p:cNvSpPr>
            <a:spLocks noGrp="1"/>
          </p:cNvSpPr>
          <p:nvPr>
            <p:ph type="subTitle" idx="1"/>
          </p:nvPr>
        </p:nvSpPr>
        <p:spPr/>
        <p:txBody>
          <a:bodyPr/>
          <a:lstStyle/>
          <a:p>
            <a:r>
              <a:rPr lang="en-RU" dirty="0"/>
              <a:t>OS installation, software installation and maintenance</a:t>
            </a:r>
          </a:p>
        </p:txBody>
      </p:sp>
    </p:spTree>
    <p:extLst>
      <p:ext uri="{BB962C8B-B14F-4D97-AF65-F5344CB8AC3E}">
        <p14:creationId xmlns:p14="http://schemas.microsoft.com/office/powerpoint/2010/main" val="47170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A0F083-B66A-4CF4-8CE4-B01CF146F152}"/>
              </a:ext>
            </a:extLst>
          </p:cNvPr>
          <p:cNvSpPr>
            <a:spLocks noGrp="1"/>
          </p:cNvSpPr>
          <p:nvPr>
            <p:ph idx="1"/>
          </p:nvPr>
        </p:nvSpPr>
        <p:spPr/>
        <p:txBody>
          <a:bodyPr/>
          <a:lstStyle/>
          <a:p>
            <a:endParaRPr lang="en-US" dirty="0"/>
          </a:p>
        </p:txBody>
      </p:sp>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a:t>OS Installation</a:t>
            </a:r>
          </a:p>
        </p:txBody>
      </p:sp>
    </p:spTree>
    <p:extLst>
      <p:ext uri="{BB962C8B-B14F-4D97-AF65-F5344CB8AC3E}">
        <p14:creationId xmlns:p14="http://schemas.microsoft.com/office/powerpoint/2010/main" val="254474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err="1"/>
              <a:t>gcc</a:t>
            </a:r>
            <a:endParaRPr lang="en-US" dirty="0"/>
          </a:p>
        </p:txBody>
      </p:sp>
      <p:sp>
        <p:nvSpPr>
          <p:cNvPr id="4" name="TextBox 3">
            <a:extLst>
              <a:ext uri="{FF2B5EF4-FFF2-40B4-BE49-F238E27FC236}">
                <a16:creationId xmlns:a16="http://schemas.microsoft.com/office/drawing/2014/main" id="{138F88BE-29D2-8C42-9934-DD3F841AE03B}"/>
              </a:ext>
            </a:extLst>
          </p:cNvPr>
          <p:cNvSpPr txBox="1"/>
          <p:nvPr/>
        </p:nvSpPr>
        <p:spPr>
          <a:xfrm>
            <a:off x="947854" y="1817649"/>
            <a:ext cx="4627756" cy="646331"/>
          </a:xfrm>
          <a:prstGeom prst="rect">
            <a:avLst/>
          </a:prstGeom>
          <a:noFill/>
        </p:spPr>
        <p:txBody>
          <a:bodyPr wrap="square" rtlCol="0">
            <a:spAutoFit/>
          </a:bodyPr>
          <a:lstStyle/>
          <a:p>
            <a:r>
              <a:rPr lang="en-GB" dirty="0" err="1"/>
              <a:t>gcc</a:t>
            </a:r>
            <a:r>
              <a:rPr lang="en-GB" dirty="0"/>
              <a:t> </a:t>
            </a:r>
            <a:r>
              <a:rPr lang="en-GB" dirty="0" err="1"/>
              <a:t>source.c</a:t>
            </a:r>
            <a:endParaRPr lang="en-GB" dirty="0"/>
          </a:p>
          <a:p>
            <a:r>
              <a:rPr lang="en-GB" dirty="0" err="1"/>
              <a:t>gcc</a:t>
            </a:r>
            <a:r>
              <a:rPr lang="en-GB" dirty="0"/>
              <a:t> </a:t>
            </a:r>
            <a:r>
              <a:rPr lang="en-GB" dirty="0" err="1"/>
              <a:t>source.c</a:t>
            </a:r>
            <a:r>
              <a:rPr lang="en-GB" dirty="0"/>
              <a:t> -o prog</a:t>
            </a:r>
            <a:endParaRPr lang="en-RU" dirty="0"/>
          </a:p>
        </p:txBody>
      </p:sp>
    </p:spTree>
    <p:extLst>
      <p:ext uri="{BB962C8B-B14F-4D97-AF65-F5344CB8AC3E}">
        <p14:creationId xmlns:p14="http://schemas.microsoft.com/office/powerpoint/2010/main" val="132069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a:t>make</a:t>
            </a:r>
          </a:p>
        </p:txBody>
      </p:sp>
      <p:sp>
        <p:nvSpPr>
          <p:cNvPr id="4" name="TextBox 3">
            <a:extLst>
              <a:ext uri="{FF2B5EF4-FFF2-40B4-BE49-F238E27FC236}">
                <a16:creationId xmlns:a16="http://schemas.microsoft.com/office/drawing/2014/main" id="{B0A95A6B-3D3A-ED41-BD07-46E5305A49A7}"/>
              </a:ext>
            </a:extLst>
          </p:cNvPr>
          <p:cNvSpPr txBox="1"/>
          <p:nvPr/>
        </p:nvSpPr>
        <p:spPr>
          <a:xfrm>
            <a:off x="7742664" y="1518996"/>
            <a:ext cx="3486616" cy="4893647"/>
          </a:xfrm>
          <a:prstGeom prst="rect">
            <a:avLst/>
          </a:prstGeom>
          <a:noFill/>
        </p:spPr>
        <p:txBody>
          <a:bodyPr wrap="square" rtlCol="0">
            <a:spAutoFit/>
          </a:bodyPr>
          <a:lstStyle/>
          <a:p>
            <a:r>
              <a:rPr lang="en-GB" sz="1200" dirty="0"/>
              <a:t># Usage:</a:t>
            </a:r>
            <a:br>
              <a:rPr lang="en-GB" sz="1200" dirty="0"/>
            </a:br>
            <a:r>
              <a:rPr lang="en-GB" sz="1200" dirty="0"/>
              <a:t># make        # compile all binary</a:t>
            </a:r>
            <a:br>
              <a:rPr lang="en-GB" sz="1200" dirty="0"/>
            </a:br>
            <a:r>
              <a:rPr lang="en-GB" sz="1200" dirty="0"/>
              <a:t># make clean  # remove ALL binaries and objects</a:t>
            </a:r>
            <a:br>
              <a:rPr lang="en-GB" sz="1200" dirty="0"/>
            </a:br>
            <a:br>
              <a:rPr lang="en-GB" sz="1200" dirty="0"/>
            </a:br>
            <a:r>
              <a:rPr lang="en-GB" sz="1200" dirty="0"/>
              <a:t>.PHONY = all clean</a:t>
            </a:r>
            <a:br>
              <a:rPr lang="en-GB" sz="1200" dirty="0"/>
            </a:br>
            <a:br>
              <a:rPr lang="en-GB" sz="1200" dirty="0"/>
            </a:br>
            <a:r>
              <a:rPr lang="en-GB" sz="1200" dirty="0"/>
              <a:t>CC = </a:t>
            </a:r>
            <a:r>
              <a:rPr lang="en-GB" sz="1200" dirty="0" err="1"/>
              <a:t>gcc</a:t>
            </a:r>
            <a:r>
              <a:rPr lang="en-GB" sz="1200" dirty="0"/>
              <a:t>                        # compiler to use</a:t>
            </a:r>
            <a:br>
              <a:rPr lang="en-GB" sz="1200" dirty="0"/>
            </a:br>
            <a:br>
              <a:rPr lang="en-GB" sz="1200" dirty="0"/>
            </a:br>
            <a:r>
              <a:rPr lang="en-GB" sz="1200" dirty="0"/>
              <a:t>LINKERFLAG = -</a:t>
            </a:r>
            <a:r>
              <a:rPr lang="en-GB" sz="1200" dirty="0" err="1"/>
              <a:t>lm</a:t>
            </a:r>
            <a:br>
              <a:rPr lang="en-GB" sz="1200" dirty="0"/>
            </a:br>
            <a:br>
              <a:rPr lang="en-GB" sz="1200" dirty="0"/>
            </a:br>
            <a:r>
              <a:rPr lang="en-GB" sz="1200" dirty="0"/>
              <a:t>SRCS := </a:t>
            </a:r>
            <a:r>
              <a:rPr lang="en-GB" sz="1200" dirty="0" err="1"/>
              <a:t>foo.c</a:t>
            </a:r>
            <a:br>
              <a:rPr lang="en-GB" sz="1200" dirty="0"/>
            </a:br>
            <a:r>
              <a:rPr lang="en-GB" sz="1200" dirty="0"/>
              <a:t>BINS := foo</a:t>
            </a:r>
            <a:br>
              <a:rPr lang="en-GB" sz="1200" dirty="0"/>
            </a:br>
            <a:br>
              <a:rPr lang="en-GB" sz="1200" dirty="0"/>
            </a:br>
            <a:r>
              <a:rPr lang="en-GB" sz="1200" dirty="0"/>
              <a:t>all: foo</a:t>
            </a:r>
            <a:br>
              <a:rPr lang="en-GB" sz="1200" dirty="0"/>
            </a:br>
            <a:br>
              <a:rPr lang="en-GB" sz="1200" dirty="0"/>
            </a:br>
            <a:r>
              <a:rPr lang="en-GB" sz="1200" dirty="0"/>
              <a:t>foo: </a:t>
            </a:r>
            <a:r>
              <a:rPr lang="en-GB" sz="1200" dirty="0" err="1"/>
              <a:t>foo.o</a:t>
            </a:r>
            <a:br>
              <a:rPr lang="en-GB" sz="1200" dirty="0"/>
            </a:br>
            <a:r>
              <a:rPr lang="en-GB" sz="1200" dirty="0"/>
              <a:t>        @echo "Checking.."</a:t>
            </a:r>
            <a:br>
              <a:rPr lang="en-GB" sz="1200" dirty="0"/>
            </a:br>
            <a:r>
              <a:rPr lang="en-GB" sz="1200" dirty="0"/>
              <a:t>        </a:t>
            </a:r>
            <a:r>
              <a:rPr lang="en-GB" sz="1200" dirty="0" err="1"/>
              <a:t>gcc</a:t>
            </a:r>
            <a:r>
              <a:rPr lang="en-GB" sz="1200" dirty="0"/>
              <a:t> -</a:t>
            </a:r>
            <a:r>
              <a:rPr lang="en-GB" sz="1200" dirty="0" err="1"/>
              <a:t>lm</a:t>
            </a:r>
            <a:r>
              <a:rPr lang="en-GB" sz="1200" dirty="0"/>
              <a:t> </a:t>
            </a:r>
            <a:r>
              <a:rPr lang="en-GB" sz="1200" dirty="0" err="1"/>
              <a:t>foo.o</a:t>
            </a:r>
            <a:r>
              <a:rPr lang="en-GB" sz="1200" dirty="0"/>
              <a:t> -o foo</a:t>
            </a:r>
            <a:br>
              <a:rPr lang="en-GB" sz="1200" dirty="0"/>
            </a:br>
            <a:br>
              <a:rPr lang="en-GB" sz="1200" dirty="0"/>
            </a:br>
            <a:r>
              <a:rPr lang="en-GB" sz="1200" dirty="0" err="1"/>
              <a:t>foo.o</a:t>
            </a:r>
            <a:r>
              <a:rPr lang="en-GB" sz="1200" dirty="0"/>
              <a:t>: </a:t>
            </a:r>
            <a:r>
              <a:rPr lang="en-GB" sz="1200" dirty="0" err="1"/>
              <a:t>foo.c</a:t>
            </a:r>
            <a:br>
              <a:rPr lang="en-GB" sz="1200" dirty="0"/>
            </a:br>
            <a:r>
              <a:rPr lang="en-GB" sz="1200" dirty="0"/>
              <a:t>        @echo "Creating object.."</a:t>
            </a:r>
            <a:br>
              <a:rPr lang="en-GB" sz="1200" dirty="0"/>
            </a:br>
            <a:r>
              <a:rPr lang="en-GB" sz="1200" dirty="0"/>
              <a:t>        </a:t>
            </a:r>
            <a:r>
              <a:rPr lang="en-GB" sz="1200" dirty="0" err="1"/>
              <a:t>gcc</a:t>
            </a:r>
            <a:r>
              <a:rPr lang="en-GB" sz="1200" dirty="0"/>
              <a:t> -c </a:t>
            </a:r>
            <a:r>
              <a:rPr lang="en-GB" sz="1200" dirty="0" err="1"/>
              <a:t>foo.c</a:t>
            </a:r>
            <a:br>
              <a:rPr lang="en-GB" sz="1200" dirty="0"/>
            </a:br>
            <a:br>
              <a:rPr lang="en-GB" sz="1200" dirty="0"/>
            </a:br>
            <a:r>
              <a:rPr lang="en-GB" sz="1200" dirty="0"/>
              <a:t>clean:</a:t>
            </a:r>
            <a:br>
              <a:rPr lang="en-GB" sz="1200" dirty="0"/>
            </a:br>
            <a:r>
              <a:rPr lang="en-GB" sz="1200" dirty="0"/>
              <a:t>        @echo "Cleaning up..."</a:t>
            </a:r>
            <a:br>
              <a:rPr lang="en-GB" sz="1200" dirty="0"/>
            </a:br>
            <a:r>
              <a:rPr lang="en-GB" sz="1200" dirty="0"/>
              <a:t>        rm -</a:t>
            </a:r>
            <a:r>
              <a:rPr lang="en-GB" sz="1200" dirty="0" err="1"/>
              <a:t>rvf</a:t>
            </a:r>
            <a:r>
              <a:rPr lang="en-GB" sz="1200" dirty="0"/>
              <a:t> </a:t>
            </a:r>
            <a:r>
              <a:rPr lang="en-GB" sz="1200" dirty="0" err="1"/>
              <a:t>foo.o</a:t>
            </a:r>
            <a:r>
              <a:rPr lang="en-GB" sz="1200" dirty="0"/>
              <a:t> foo</a:t>
            </a:r>
            <a:endParaRPr lang="en-RU" sz="1200" dirty="0"/>
          </a:p>
        </p:txBody>
      </p:sp>
      <p:sp>
        <p:nvSpPr>
          <p:cNvPr id="5" name="TextBox 4">
            <a:extLst>
              <a:ext uri="{FF2B5EF4-FFF2-40B4-BE49-F238E27FC236}">
                <a16:creationId xmlns:a16="http://schemas.microsoft.com/office/drawing/2014/main" id="{925B3D70-459B-1640-BAA1-7AFE1672515B}"/>
              </a:ext>
            </a:extLst>
          </p:cNvPr>
          <p:cNvSpPr txBox="1"/>
          <p:nvPr/>
        </p:nvSpPr>
        <p:spPr>
          <a:xfrm>
            <a:off x="7742664" y="1149664"/>
            <a:ext cx="994311" cy="369332"/>
          </a:xfrm>
          <a:prstGeom prst="rect">
            <a:avLst/>
          </a:prstGeom>
          <a:noFill/>
        </p:spPr>
        <p:txBody>
          <a:bodyPr wrap="none" rtlCol="0">
            <a:spAutoFit/>
          </a:bodyPr>
          <a:lstStyle/>
          <a:p>
            <a:r>
              <a:rPr lang="en-RU" dirty="0"/>
              <a:t>Makefile</a:t>
            </a:r>
          </a:p>
        </p:txBody>
      </p:sp>
      <p:sp>
        <p:nvSpPr>
          <p:cNvPr id="6" name="TextBox 5">
            <a:extLst>
              <a:ext uri="{FF2B5EF4-FFF2-40B4-BE49-F238E27FC236}">
                <a16:creationId xmlns:a16="http://schemas.microsoft.com/office/drawing/2014/main" id="{B462D268-F03A-CE4F-8DC7-BE80A8870C40}"/>
              </a:ext>
            </a:extLst>
          </p:cNvPr>
          <p:cNvSpPr txBox="1"/>
          <p:nvPr/>
        </p:nvSpPr>
        <p:spPr>
          <a:xfrm>
            <a:off x="524108" y="3451302"/>
            <a:ext cx="6884020" cy="1477328"/>
          </a:xfrm>
          <a:prstGeom prst="rect">
            <a:avLst/>
          </a:prstGeom>
          <a:noFill/>
        </p:spPr>
        <p:txBody>
          <a:bodyPr wrap="square" rtlCol="0">
            <a:spAutoFit/>
          </a:bodyPr>
          <a:lstStyle/>
          <a:p>
            <a:r>
              <a:rPr lang="en-GB" dirty="0"/>
              <a:t>g</a:t>
            </a:r>
            <a:r>
              <a:rPr lang="en-RU" dirty="0"/>
              <a:t>it clone repository ; cd repository</a:t>
            </a:r>
            <a:br>
              <a:rPr lang="en-RU" dirty="0"/>
            </a:br>
            <a:r>
              <a:rPr lang="en-RU" dirty="0"/>
              <a:t>./configure                 # </a:t>
            </a:r>
            <a:r>
              <a:rPr lang="en-GB" dirty="0"/>
              <a:t>Prepare(setup) environment for building</a:t>
            </a:r>
            <a:endParaRPr lang="en-RU" dirty="0"/>
          </a:p>
          <a:p>
            <a:r>
              <a:rPr lang="en-GB" dirty="0"/>
              <a:t>m</a:t>
            </a:r>
            <a:r>
              <a:rPr lang="en-RU" dirty="0"/>
              <a:t>ake                          # </a:t>
            </a:r>
            <a:r>
              <a:rPr lang="en-GB" dirty="0"/>
              <a:t>Building the system</a:t>
            </a:r>
            <a:endParaRPr lang="en-RU" dirty="0"/>
          </a:p>
          <a:p>
            <a:r>
              <a:rPr lang="en-GB" dirty="0"/>
              <a:t>m</a:t>
            </a:r>
            <a:r>
              <a:rPr lang="en-RU" dirty="0"/>
              <a:t>ake install              # </a:t>
            </a:r>
            <a:r>
              <a:rPr lang="en-GB" dirty="0"/>
              <a:t>Install to the system</a:t>
            </a:r>
            <a:endParaRPr lang="en-RU" dirty="0"/>
          </a:p>
          <a:p>
            <a:r>
              <a:rPr lang="en-GB" dirty="0"/>
              <a:t>m</a:t>
            </a:r>
            <a:r>
              <a:rPr lang="en-RU" dirty="0"/>
              <a:t>ake install clean   # Cleans built artefacts</a:t>
            </a:r>
          </a:p>
        </p:txBody>
      </p:sp>
    </p:spTree>
    <p:extLst>
      <p:ext uri="{BB962C8B-B14F-4D97-AF65-F5344CB8AC3E}">
        <p14:creationId xmlns:p14="http://schemas.microsoft.com/office/powerpoint/2010/main" val="312201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a:t>install</a:t>
            </a:r>
          </a:p>
        </p:txBody>
      </p:sp>
      <p:sp>
        <p:nvSpPr>
          <p:cNvPr id="4" name="TextBox 3">
            <a:extLst>
              <a:ext uri="{FF2B5EF4-FFF2-40B4-BE49-F238E27FC236}">
                <a16:creationId xmlns:a16="http://schemas.microsoft.com/office/drawing/2014/main" id="{F8C158AD-714A-BD4E-A4F8-CF7929D0B141}"/>
              </a:ext>
            </a:extLst>
          </p:cNvPr>
          <p:cNvSpPr txBox="1"/>
          <p:nvPr/>
        </p:nvSpPr>
        <p:spPr>
          <a:xfrm>
            <a:off x="713678" y="1449659"/>
            <a:ext cx="9879981" cy="3416320"/>
          </a:xfrm>
          <a:prstGeom prst="rect">
            <a:avLst/>
          </a:prstGeom>
          <a:noFill/>
        </p:spPr>
        <p:txBody>
          <a:bodyPr wrap="square" rtlCol="0">
            <a:spAutoFit/>
          </a:bodyPr>
          <a:lstStyle/>
          <a:p>
            <a:pPr fontAlgn="base"/>
            <a:r>
              <a:rPr lang="en-GB" dirty="0"/>
              <a:t>install not only copies files but also changes its ownership and permissions and optionally removes debugging symbols from executables. It combines </a:t>
            </a:r>
            <a:r>
              <a:rPr lang="en-GB" b="1" dirty="0"/>
              <a:t>cp</a:t>
            </a:r>
            <a:r>
              <a:rPr lang="en-GB" dirty="0"/>
              <a:t> with </a:t>
            </a:r>
            <a:r>
              <a:rPr lang="en-GB" b="1" dirty="0" err="1"/>
              <a:t>chown</a:t>
            </a:r>
            <a:r>
              <a:rPr lang="en-GB" dirty="0"/>
              <a:t>, </a:t>
            </a:r>
            <a:r>
              <a:rPr lang="en-GB" b="1" dirty="0" err="1"/>
              <a:t>chmod</a:t>
            </a:r>
            <a:r>
              <a:rPr lang="en-GB" dirty="0"/>
              <a:t> and </a:t>
            </a:r>
            <a:r>
              <a:rPr lang="en-GB" b="1" dirty="0"/>
              <a:t>strip</a:t>
            </a:r>
            <a:r>
              <a:rPr lang="en-GB" dirty="0"/>
              <a:t>. It's a convenient higher-level tool to that accomplishes a common sequence of elementary tasks.</a:t>
            </a:r>
          </a:p>
          <a:p>
            <a:pPr fontAlgn="base"/>
            <a:endParaRPr lang="en-GB" dirty="0"/>
          </a:p>
          <a:p>
            <a:pPr fontAlgn="base"/>
            <a:r>
              <a:rPr lang="en-GB" dirty="0"/>
              <a:t>An advantage of install over cp for installing executables is that if the target already exists, it removes the target file and creates a new one. This gets rid of any current properties such as access control lists and capabilities, which can be seen both as an upside and as a downside. When updating executables, if there are running instances of this executable, they keep running unaffected. In contrast, cp updates the file in place if there is one. On most Unix variants, this fails with the error EBUSY if the target is a running executable; on some it can cause the target to crash because it loads code sections dynamically and modifying the file causes nonsensical code to be loaded.</a:t>
            </a:r>
          </a:p>
          <a:p>
            <a:endParaRPr lang="en-RU" dirty="0"/>
          </a:p>
        </p:txBody>
      </p:sp>
      <p:sp>
        <p:nvSpPr>
          <p:cNvPr id="5" name="TextBox 4">
            <a:extLst>
              <a:ext uri="{FF2B5EF4-FFF2-40B4-BE49-F238E27FC236}">
                <a16:creationId xmlns:a16="http://schemas.microsoft.com/office/drawing/2014/main" id="{DAA80613-93FB-DD4F-ABE6-47D64FEEC382}"/>
              </a:ext>
            </a:extLst>
          </p:cNvPr>
          <p:cNvSpPr txBox="1"/>
          <p:nvPr/>
        </p:nvSpPr>
        <p:spPr>
          <a:xfrm>
            <a:off x="1148576" y="5218771"/>
            <a:ext cx="8999034" cy="646331"/>
          </a:xfrm>
          <a:prstGeom prst="rect">
            <a:avLst/>
          </a:prstGeom>
          <a:noFill/>
        </p:spPr>
        <p:txBody>
          <a:bodyPr wrap="square" rtlCol="0">
            <a:spAutoFit/>
          </a:bodyPr>
          <a:lstStyle/>
          <a:p>
            <a:r>
              <a:rPr lang="en-RU" dirty="0"/>
              <a:t>$ </a:t>
            </a:r>
            <a:r>
              <a:rPr lang="en-GB" dirty="0"/>
              <a:t>install -D /source/path/*.</a:t>
            </a:r>
            <a:r>
              <a:rPr lang="en-GB" dirty="0" err="1"/>
              <a:t>py</a:t>
            </a:r>
            <a:r>
              <a:rPr lang="en-GB" dirty="0"/>
              <a:t> /</a:t>
            </a:r>
            <a:r>
              <a:rPr lang="en-GB" dirty="0" err="1"/>
              <a:t>dest</a:t>
            </a:r>
            <a:r>
              <a:rPr lang="en-GB" dirty="0"/>
              <a:t>/path</a:t>
            </a:r>
          </a:p>
          <a:p>
            <a:r>
              <a:rPr lang="en-GB" dirty="0"/>
              <a:t>$ </a:t>
            </a:r>
            <a:r>
              <a:rPr lang="en-GB" dirty="0" err="1"/>
              <a:t>sudo</a:t>
            </a:r>
            <a:r>
              <a:rPr lang="en-GB" dirty="0"/>
              <a:t> install -b -S .</a:t>
            </a:r>
            <a:r>
              <a:rPr lang="en-GB" dirty="0" err="1"/>
              <a:t>bak</a:t>
            </a:r>
            <a:r>
              <a:rPr lang="en-GB" dirty="0"/>
              <a:t> -o vagrant -g ubuntu -m 751 hello </a:t>
            </a:r>
            <a:r>
              <a:rPr lang="en-GB" dirty="0" err="1"/>
              <a:t>hello.c</a:t>
            </a:r>
            <a:r>
              <a:rPr lang="en-GB" dirty="0"/>
              <a:t> -t /opt/apps/files -D</a:t>
            </a:r>
          </a:p>
        </p:txBody>
      </p:sp>
    </p:spTree>
    <p:extLst>
      <p:ext uri="{BB962C8B-B14F-4D97-AF65-F5344CB8AC3E}">
        <p14:creationId xmlns:p14="http://schemas.microsoft.com/office/powerpoint/2010/main" val="16888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err="1"/>
              <a:t>dpkg</a:t>
            </a:r>
            <a:r>
              <a:rPr lang="en-US" dirty="0"/>
              <a:t>, rpm</a:t>
            </a:r>
          </a:p>
        </p:txBody>
      </p:sp>
      <p:sp>
        <p:nvSpPr>
          <p:cNvPr id="4" name="TextBox 3">
            <a:extLst>
              <a:ext uri="{FF2B5EF4-FFF2-40B4-BE49-F238E27FC236}">
                <a16:creationId xmlns:a16="http://schemas.microsoft.com/office/drawing/2014/main" id="{3936FBFB-D54B-7E49-9E12-E1CE1751FE5B}"/>
              </a:ext>
            </a:extLst>
          </p:cNvPr>
          <p:cNvSpPr txBox="1"/>
          <p:nvPr/>
        </p:nvSpPr>
        <p:spPr>
          <a:xfrm>
            <a:off x="4032615" y="1970049"/>
            <a:ext cx="2079415" cy="2031325"/>
          </a:xfrm>
          <a:prstGeom prst="rect">
            <a:avLst/>
          </a:prstGeom>
          <a:noFill/>
        </p:spPr>
        <p:txBody>
          <a:bodyPr wrap="none" rtlCol="0">
            <a:spAutoFit/>
          </a:bodyPr>
          <a:lstStyle/>
          <a:p>
            <a:r>
              <a:rPr lang="en-GB" dirty="0"/>
              <a:t>rpm</a:t>
            </a:r>
            <a:r>
              <a:rPr lang="en-RU" dirty="0"/>
              <a:t> -</a:t>
            </a:r>
            <a:r>
              <a:rPr lang="en-GB" dirty="0" err="1"/>
              <a:t>i</a:t>
            </a:r>
            <a:r>
              <a:rPr lang="en-GB" dirty="0"/>
              <a:t> </a:t>
            </a:r>
            <a:endParaRPr lang="en-RU" dirty="0"/>
          </a:p>
          <a:p>
            <a:r>
              <a:rPr lang="en-GB" dirty="0"/>
              <a:t>rpm</a:t>
            </a:r>
            <a:r>
              <a:rPr lang="en-RU" dirty="0"/>
              <a:t> -a</a:t>
            </a:r>
          </a:p>
          <a:p>
            <a:r>
              <a:rPr lang="en-GB" dirty="0"/>
              <a:t>rpm</a:t>
            </a:r>
            <a:r>
              <a:rPr lang="en-RU" dirty="0"/>
              <a:t> -l</a:t>
            </a:r>
          </a:p>
          <a:p>
            <a:r>
              <a:rPr lang="en-GB" dirty="0"/>
              <a:t>rpm</a:t>
            </a:r>
            <a:br>
              <a:rPr lang="en-RU" dirty="0"/>
            </a:br>
            <a:r>
              <a:rPr lang="en-GB" dirty="0"/>
              <a:t>rpm</a:t>
            </a:r>
            <a:r>
              <a:rPr lang="en-RU" dirty="0"/>
              <a:t> -c mc.deb</a:t>
            </a:r>
          </a:p>
          <a:p>
            <a:r>
              <a:rPr lang="en-GB" dirty="0"/>
              <a:t>rpm</a:t>
            </a:r>
            <a:r>
              <a:rPr lang="en-RU" dirty="0"/>
              <a:t> -l mc</a:t>
            </a:r>
          </a:p>
          <a:p>
            <a:r>
              <a:rPr lang="en-GB" dirty="0"/>
              <a:t>rpm -</a:t>
            </a:r>
            <a:r>
              <a:rPr lang="en-GB" dirty="0" err="1"/>
              <a:t>qf</a:t>
            </a:r>
            <a:r>
              <a:rPr lang="en-GB" dirty="0"/>
              <a:t> /</a:t>
            </a:r>
            <a:r>
              <a:rPr lang="en-GB" dirty="0" err="1"/>
              <a:t>usr</a:t>
            </a:r>
            <a:r>
              <a:rPr lang="en-GB" dirty="0"/>
              <a:t>/bin/mc</a:t>
            </a:r>
          </a:p>
        </p:txBody>
      </p:sp>
      <p:sp>
        <p:nvSpPr>
          <p:cNvPr id="5" name="TextBox 4">
            <a:extLst>
              <a:ext uri="{FF2B5EF4-FFF2-40B4-BE49-F238E27FC236}">
                <a16:creationId xmlns:a16="http://schemas.microsoft.com/office/drawing/2014/main" id="{0A3D2948-94AA-3349-9C17-E43761BACD74}"/>
              </a:ext>
            </a:extLst>
          </p:cNvPr>
          <p:cNvSpPr txBox="1"/>
          <p:nvPr/>
        </p:nvSpPr>
        <p:spPr>
          <a:xfrm>
            <a:off x="1122556" y="1970049"/>
            <a:ext cx="2063385" cy="2031325"/>
          </a:xfrm>
          <a:prstGeom prst="rect">
            <a:avLst/>
          </a:prstGeom>
          <a:noFill/>
        </p:spPr>
        <p:txBody>
          <a:bodyPr wrap="none" rtlCol="0">
            <a:spAutoFit/>
          </a:bodyPr>
          <a:lstStyle/>
          <a:p>
            <a:r>
              <a:rPr lang="en-GB" dirty="0"/>
              <a:t>d</a:t>
            </a:r>
            <a:r>
              <a:rPr lang="en-RU" dirty="0"/>
              <a:t>pkg -</a:t>
            </a:r>
            <a:r>
              <a:rPr lang="en-GB" dirty="0" err="1"/>
              <a:t>i</a:t>
            </a:r>
            <a:r>
              <a:rPr lang="en-GB" dirty="0"/>
              <a:t> </a:t>
            </a:r>
            <a:endParaRPr lang="en-RU" dirty="0"/>
          </a:p>
          <a:p>
            <a:r>
              <a:rPr lang="en-GB" dirty="0"/>
              <a:t>d</a:t>
            </a:r>
            <a:r>
              <a:rPr lang="en-RU" dirty="0"/>
              <a:t>pkg -l</a:t>
            </a:r>
          </a:p>
          <a:p>
            <a:r>
              <a:rPr lang="en-GB" dirty="0"/>
              <a:t>d</a:t>
            </a:r>
            <a:r>
              <a:rPr lang="en-RU" dirty="0"/>
              <a:t>pkg -r</a:t>
            </a:r>
          </a:p>
          <a:p>
            <a:r>
              <a:rPr lang="en-GB" dirty="0"/>
              <a:t>d</a:t>
            </a:r>
            <a:r>
              <a:rPr lang="en-RU" dirty="0"/>
              <a:t>pkg -s mc</a:t>
            </a:r>
            <a:br>
              <a:rPr lang="en-RU" dirty="0"/>
            </a:br>
            <a:r>
              <a:rPr lang="en-GB" dirty="0"/>
              <a:t>d</a:t>
            </a:r>
            <a:r>
              <a:rPr lang="en-RU" dirty="0"/>
              <a:t>pkg -c mc.deb</a:t>
            </a:r>
          </a:p>
          <a:p>
            <a:r>
              <a:rPr lang="en-GB" dirty="0"/>
              <a:t>d</a:t>
            </a:r>
            <a:r>
              <a:rPr lang="en-RU" dirty="0"/>
              <a:t>pkg -L mc</a:t>
            </a:r>
          </a:p>
          <a:p>
            <a:r>
              <a:rPr lang="en-GB" dirty="0" err="1"/>
              <a:t>dpkg</a:t>
            </a:r>
            <a:r>
              <a:rPr lang="en-GB" dirty="0"/>
              <a:t> -S /</a:t>
            </a:r>
            <a:r>
              <a:rPr lang="en-GB" dirty="0" err="1"/>
              <a:t>usr</a:t>
            </a:r>
            <a:r>
              <a:rPr lang="en-GB" dirty="0"/>
              <a:t>/bin/mc</a:t>
            </a:r>
          </a:p>
        </p:txBody>
      </p:sp>
    </p:spTree>
    <p:extLst>
      <p:ext uri="{BB962C8B-B14F-4D97-AF65-F5344CB8AC3E}">
        <p14:creationId xmlns:p14="http://schemas.microsoft.com/office/powerpoint/2010/main" val="177384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A0F083-B66A-4CF4-8CE4-B01CF146F152}"/>
              </a:ext>
            </a:extLst>
          </p:cNvPr>
          <p:cNvSpPr>
            <a:spLocks noGrp="1"/>
          </p:cNvSpPr>
          <p:nvPr>
            <p:ph idx="1"/>
          </p:nvPr>
        </p:nvSpPr>
        <p:spPr/>
        <p:txBody>
          <a:bodyPr/>
          <a:lstStyle/>
          <a:p>
            <a:r>
              <a:rPr lang="en-US" dirty="0"/>
              <a:t>apt install</a:t>
            </a:r>
          </a:p>
          <a:p>
            <a:r>
              <a:rPr lang="en-US" dirty="0"/>
              <a:t>apt-cache search; apt-get install</a:t>
            </a:r>
          </a:p>
          <a:p>
            <a:endParaRPr lang="en-US" dirty="0"/>
          </a:p>
          <a:p>
            <a:endParaRPr lang="en-US" dirty="0"/>
          </a:p>
          <a:p>
            <a:endParaRPr lang="en-US" dirty="0"/>
          </a:p>
          <a:p>
            <a:r>
              <a:rPr lang="en-US" dirty="0"/>
              <a:t>yum search</a:t>
            </a:r>
          </a:p>
          <a:p>
            <a:r>
              <a:rPr lang="en-US" dirty="0"/>
              <a:t>yum install</a:t>
            </a:r>
          </a:p>
        </p:txBody>
      </p:sp>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a:t>apt*, yum</a:t>
            </a:r>
          </a:p>
        </p:txBody>
      </p:sp>
    </p:spTree>
    <p:extLst>
      <p:ext uri="{BB962C8B-B14F-4D97-AF65-F5344CB8AC3E}">
        <p14:creationId xmlns:p14="http://schemas.microsoft.com/office/powerpoint/2010/main" val="315380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a:t>Install from sources</a:t>
            </a:r>
          </a:p>
        </p:txBody>
      </p:sp>
      <p:sp>
        <p:nvSpPr>
          <p:cNvPr id="4" name="TextBox 3">
            <a:extLst>
              <a:ext uri="{FF2B5EF4-FFF2-40B4-BE49-F238E27FC236}">
                <a16:creationId xmlns:a16="http://schemas.microsoft.com/office/drawing/2014/main" id="{707318D7-649D-424B-980A-87E1E28BF937}"/>
              </a:ext>
            </a:extLst>
          </p:cNvPr>
          <p:cNvSpPr txBox="1"/>
          <p:nvPr/>
        </p:nvSpPr>
        <p:spPr>
          <a:xfrm>
            <a:off x="367990" y="1483112"/>
            <a:ext cx="9144000" cy="646331"/>
          </a:xfrm>
          <a:prstGeom prst="rect">
            <a:avLst/>
          </a:prstGeom>
          <a:noFill/>
        </p:spPr>
        <p:txBody>
          <a:bodyPr wrap="square" rtlCol="0">
            <a:spAutoFit/>
          </a:bodyPr>
          <a:lstStyle/>
          <a:p>
            <a:r>
              <a:rPr lang="en-GB" dirty="0">
                <a:hlinkClick r:id="rId2"/>
              </a:rPr>
              <a:t>https://www.vultr.com/docs/how-to-install-nginx-from-source-on-centos-8</a:t>
            </a:r>
            <a:endParaRPr lang="en-GB" dirty="0"/>
          </a:p>
          <a:p>
            <a:endParaRPr lang="en-RU" dirty="0"/>
          </a:p>
        </p:txBody>
      </p:sp>
    </p:spTree>
    <p:extLst>
      <p:ext uri="{BB962C8B-B14F-4D97-AF65-F5344CB8AC3E}">
        <p14:creationId xmlns:p14="http://schemas.microsoft.com/office/powerpoint/2010/main" val="2228794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561</Words>
  <Application>Microsoft Macintosh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Linux Administration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Architecture</dc:title>
  <dc:creator>Osmanov, Rasul (Ext)</dc:creator>
  <cp:lastModifiedBy>Osmanov, Rasul (Ext)</cp:lastModifiedBy>
  <cp:revision>23</cp:revision>
  <dcterms:created xsi:type="dcterms:W3CDTF">2020-12-05T15:16:22Z</dcterms:created>
  <dcterms:modified xsi:type="dcterms:W3CDTF">2020-12-20T09:58:26Z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929bff8-5b33-42aa-95d2-28f72e792cb0_Enabled">
    <vt:lpwstr>true</vt:lpwstr>
  </property>
  <property fmtid="{D5CDD505-2E9C-101B-9397-08002B2CF9AE}" pid="3" name="MSIP_Label_4929bff8-5b33-42aa-95d2-28f72e792cb0_SetDate">
    <vt:lpwstr>2020-12-05T15:16:22Z</vt:lpwstr>
  </property>
  <property fmtid="{D5CDD505-2E9C-101B-9397-08002B2CF9AE}" pid="4" name="MSIP_Label_4929bff8-5b33-42aa-95d2-28f72e792cb0_Method">
    <vt:lpwstr>Standard</vt:lpwstr>
  </property>
  <property fmtid="{D5CDD505-2E9C-101B-9397-08002B2CF9AE}" pid="5" name="MSIP_Label_4929bff8-5b33-42aa-95d2-28f72e792cb0_Name">
    <vt:lpwstr>Internal</vt:lpwstr>
  </property>
  <property fmtid="{D5CDD505-2E9C-101B-9397-08002B2CF9AE}" pid="6" name="MSIP_Label_4929bff8-5b33-42aa-95d2-28f72e792cb0_SiteId">
    <vt:lpwstr>f35a6974-607f-47d4-82d7-ff31d7dc53a5</vt:lpwstr>
  </property>
  <property fmtid="{D5CDD505-2E9C-101B-9397-08002B2CF9AE}" pid="7" name="MSIP_Label_4929bff8-5b33-42aa-95d2-28f72e792cb0_ActionId">
    <vt:lpwstr>bf948449-e237-4def-86d9-000056956c40</vt:lpwstr>
  </property>
  <property fmtid="{D5CDD505-2E9C-101B-9397-08002B2CF9AE}" pid="8" name="MSIP_Label_4929bff8-5b33-42aa-95d2-28f72e792cb0_ContentBits">
    <vt:lpwstr>0</vt:lpwstr>
  </property>
</Properties>
</file>