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4" r:id="rId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63"/>
    <p:restoredTop sz="95915"/>
  </p:normalViewPr>
  <p:slideViewPr>
    <p:cSldViewPr snapToGrid="0" snapToObjects="1">
      <p:cViewPr varScale="1">
        <p:scale>
          <a:sx n="113" d="100"/>
          <a:sy n="113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9B9D-60A5-904F-8182-B323AB0C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D08A-03BF-894C-A13C-0CD030CA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CAAA-536A-034E-86A3-E6D0F88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0FD8-5FE2-FA47-A684-4A99E2A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BD9-A082-D74F-A7EB-0C48503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58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C31-1BB5-434B-9899-270AB945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6282-64DA-8B4F-9458-148A71B5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868-5268-F745-BB22-DC686DE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AD-DBA8-C645-A245-5A96792E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544F-3EEA-F147-A2FB-3BFA0ED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1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9ED4-1AFB-194B-A61C-60973DF0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E1D-F130-B94C-AB83-9A490E8D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FC46-69BD-B049-8C7B-4B23B97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BE91-F15B-CE43-9C70-B5249B3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DA1-CA44-104E-8A78-D3A369F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5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FFA-22F9-CD40-9130-6BD5550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6520-0DD6-E54D-87C1-ED2E8D87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6AAB-9AFA-8546-A304-5E8D239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439A-EB85-6043-8F51-7E9EE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8938-4D66-0C43-ABFA-E324DAD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0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F56-C9FD-F746-897A-543674B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24B3-26D0-6441-BC80-72ECBCB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0FB9-CCA0-6049-891C-7CA6A8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8E42-E51F-714B-8A2D-0CB055D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229-C432-9F41-94D0-14054AF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40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5ED-4723-2C49-9B82-3406D4B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374-D185-3A4A-B89A-87ED7194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18C4-75D9-2241-9EA7-A31A0585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BFC1-0A51-F549-826D-FE6DB30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FBF6-CB1A-7B48-BA9E-5621ED9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A2E2-224E-A343-877C-DBBBD083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107-11DA-3E43-81C1-831A467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05F7-2028-6B4B-AD0A-CDE4E9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24C-4AF9-B54E-9B3C-9B4BC45B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A370-1569-1C40-8CB9-E4E653E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E775-59CB-264C-8127-05BB6251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F091-5445-044E-9E1E-8B7890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83FE-8B67-AA4B-843D-209C01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5EAA-C609-8D42-8510-1E74BA2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12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A73F-69C4-8645-841C-0021DBB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80F-7BF1-0A48-BD83-767DCF7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680-B021-C845-990E-1C13788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1C60-A3FA-434A-8381-D8E1BD3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3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B060-959C-E545-B1A4-023F9DB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3434-CFF7-9C4E-A0A0-921188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973-23C3-F845-94E1-28B460D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62D-8062-F941-8B76-296BBA9C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BA-75AF-6847-93CC-09754341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30C6-D658-5947-8D2E-6EA4198D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3222-D88A-FC41-BE4B-8E5161F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61D1-E827-EC4C-B6BA-F2C3B65F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1691-13D1-4842-B1AE-0C9967C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DE90-5EEE-A140-AB1D-F8CD350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041D-A0BC-9D4A-8B2C-1D43FB5F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8414-23D2-7B41-A52F-EA9C5A8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0F6D-BB99-F24A-93D6-3962B8E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E0B-6CC0-2A49-B098-F77E39E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337B-690B-7244-BAB2-03D29D6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10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E9334-D571-4141-8CAB-8574F6A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C19A-E0AF-5D49-A49C-60CF105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B76-4B13-7F44-A837-C9D77D431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9B4-B750-D34F-93BC-EFC3C5BF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655-DC60-4945-A817-0917605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4EA-4EE3-BB42-8B7A-7AE9C729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Linux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37F-CB8D-4847-BE6B-549763670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Boot process,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717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grub, </a:t>
            </a:r>
            <a:r>
              <a:rPr lang="en-US" dirty="0" err="1"/>
              <a:t>lilo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4474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12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Linux Administration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Architecture</dc:title>
  <dc:creator>Osmanov, Rasul (Ext)</dc:creator>
  <cp:lastModifiedBy>Osmanov, Rasul (Ext)</cp:lastModifiedBy>
  <cp:revision>29</cp:revision>
  <dcterms:created xsi:type="dcterms:W3CDTF">2020-12-05T15:16:22Z</dcterms:created>
  <dcterms:modified xsi:type="dcterms:W3CDTF">2020-12-20T11:04:18Z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2020-12-05T15:16:22Z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bf948449-e237-4def-86d9-000056956c40</vt:lpwstr>
  </property>
  <property fmtid="{D5CDD505-2E9C-101B-9397-08002B2CF9AE}" pid="8" name="MSIP_Label_4929bff8-5b33-42aa-95d2-28f72e792cb0_ContentBits">
    <vt:lpwstr>0</vt:lpwstr>
  </property>
</Properties>
</file>