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5915"/>
  </p:normalViewPr>
  <p:slideViewPr>
    <p:cSldViewPr snapToGrid="0" snapToObjects="1">
      <p:cViewPr varScale="1">
        <p:scale>
          <a:sx n="113" d="100"/>
          <a:sy n="113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Logging, Debugging, Troubleshooting, Monitoring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cron</a:t>
            </a:r>
            <a:r>
              <a:rPr lang="en-US" dirty="0"/>
              <a:t>, </a:t>
            </a:r>
            <a:r>
              <a:rPr lang="en-US" dirty="0" err="1"/>
              <a:t>anacron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30</cp:revision>
  <dcterms:created xsi:type="dcterms:W3CDTF">2020-12-05T15:16:22Z</dcterms:created>
  <dcterms:modified xsi:type="dcterms:W3CDTF">2020-12-20T11:04:41Z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