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  <p:sldId id="265" r:id="rId9"/>
    <p:sldId id="264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85" r:id="rId22"/>
    <p:sldId id="286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28"/>
    <p:restoredTop sz="94629"/>
  </p:normalViewPr>
  <p:slideViewPr>
    <p:cSldViewPr snapToGrid="0">
      <p:cViewPr varScale="1">
        <p:scale>
          <a:sx n="108" d="100"/>
          <a:sy n="108" d="100"/>
        </p:scale>
        <p:origin x="9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94A1C-3F15-44A0-B872-9746834B184B}" type="datetimeFigureOut">
              <a:rPr lang="en-US" smtClean="0"/>
              <a:t>1/20/21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F6463-E467-4099-A1B9-7F063DC4B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82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F6463-E467-4099-A1B9-7F063DC4B1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84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F6463-E467-4099-A1B9-7F063DC4B19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2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B747-F37E-41AE-8B8E-65CAAB29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8E318-256D-45E1-A74A-3E17F96E0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284B3-56BD-4FFA-9337-25E5C0317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E6D2-86D9-493A-B4F9-ED12BD5909EA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07B1F-83F6-4DA7-A514-F2A899B2C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43BC2-9EA0-4083-91DF-87A0C0413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9578-478D-4A9D-B883-953295EDE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38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B05F5-9BCE-4867-A7F7-1A9B50092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66B3F-7A08-47E0-A115-132AF1A93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0E76F-23AA-4C40-9D30-028F55C97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E6D2-86D9-493A-B4F9-ED12BD5909EA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4D005-4D08-47E2-A7E2-A30CE10CC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DAF15-4EA5-4E79-8017-74B75BFCA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9578-478D-4A9D-B883-953295EDE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93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6778D1-4573-4E0F-AEB5-20743CD82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27B15-0FF3-44F5-92EA-B7C1A60BD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0E009-396D-4F42-A4F0-C0C0F2E3B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E6D2-86D9-493A-B4F9-ED12BD5909EA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08184-1E7F-42FC-9D27-29F633D16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C4694-0E30-4EF4-BA4E-F3BD52BF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9578-478D-4A9D-B883-953295EDE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67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33542-D15C-4098-8D96-E8ACD2D1E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68DBB-956D-4DD6-B330-139777959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A64AC-C6B4-4568-A7F9-2897E0F30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E6D2-86D9-493A-B4F9-ED12BD5909EA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7B18D-6D2E-423A-9F65-90354AE32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0A046-52EB-4BC9-86DB-627C89B53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9578-478D-4A9D-B883-953295EDE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7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2B81-4C89-4051-A88B-B9C3BCDFC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21DF6-3DAF-4276-A05D-3536DCDD1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D0C5F-BCEE-42F2-8E7B-5B70DDE6F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E6D2-86D9-493A-B4F9-ED12BD5909EA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0228F-1173-4700-B24F-94BFF3807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94FE2-3E00-4F72-ABE9-BFDAAF4B1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9578-478D-4A9D-B883-953295EDE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0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8CBA2-A8E1-4049-8C5D-18FD9FC4E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3A118-4A16-4694-935E-EDDBF464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4027F-C151-44E3-A37A-0DF08CB9F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7810D-FEB5-47DF-A28D-28EA371D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E6D2-86D9-493A-B4F9-ED12BD5909EA}" type="datetimeFigureOut">
              <a:rPr lang="en-US" smtClean="0"/>
              <a:t>1/20/21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DED81-E6A9-4F3B-A22A-D6E2C1198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1A65F-ACE5-4ED5-AB83-3A20AD858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9578-478D-4A9D-B883-953295EDE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257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BAFC4-B036-4CF7-877C-6CDD5F039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8E201-4D59-4B33-A989-32267C7B9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840C67-F5F8-493C-B822-DBCECE7DB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2E9F80-4058-4821-97D9-9F833A7AD0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9F86B8-F2D3-490B-9AFB-66452EB40D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C7FA25-38FD-4414-A3E4-E483DA7E1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E6D2-86D9-493A-B4F9-ED12BD5909EA}" type="datetimeFigureOut">
              <a:rPr lang="en-US" smtClean="0"/>
              <a:t>1/20/21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B11E56-CDA8-4C3F-B912-B3BAC08D3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6143AC-DCD5-4072-9854-E0410A5DD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9578-478D-4A9D-B883-953295EDE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52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58E59-28A3-4D03-BAF2-F8FD049E3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95EFF-7D76-4D7B-A60C-211A40235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E6D2-86D9-493A-B4F9-ED12BD5909EA}" type="datetimeFigureOut">
              <a:rPr lang="en-US" smtClean="0"/>
              <a:t>1/20/21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81606B-3E95-4BA4-9C65-672844D13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7025E-5AF2-4978-95BF-BDA7E163F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9578-478D-4A9D-B883-953295EDE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5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A55C9F-559C-4359-BB52-C4632E93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E6D2-86D9-493A-B4F9-ED12BD5909EA}" type="datetimeFigureOut">
              <a:rPr lang="en-US" smtClean="0"/>
              <a:t>1/20/21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1A2D83-19F4-4930-9F2C-BBCE8A0ED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AC13F3-8B54-46F5-9B03-514F3DF9E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9578-478D-4A9D-B883-953295EDE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41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CD659-B25D-4D6A-ACE8-CEF8F0E64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E158F-80F6-4228-9225-8E6CB8A5F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76761E-CD3D-40DE-B358-B2A5A9882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71185-4A33-4B1B-891D-D67054557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E6D2-86D9-493A-B4F9-ED12BD5909EA}" type="datetimeFigureOut">
              <a:rPr lang="en-US" smtClean="0"/>
              <a:t>1/20/21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48A70-B7DC-444B-B630-230320415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95EC3-4F4E-4C11-A6B2-43A12F14A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9578-478D-4A9D-B883-953295EDE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83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BD9AF-C6CE-4044-9E13-360538DA0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D13C61-F02E-44D2-B4E9-994274855E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10C13C-82EA-486C-892F-DC302E811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4C064-76CF-4026-8D76-D06D6A4E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E6D2-86D9-493A-B4F9-ED12BD5909EA}" type="datetimeFigureOut">
              <a:rPr lang="en-US" smtClean="0"/>
              <a:t>1/20/21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67A71-6533-49FF-AE65-880DEBA7C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EEC53-78C7-4FF2-9917-E8E2C247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9578-478D-4A9D-B883-953295EDE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84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A6764D-F8F6-48D7-805D-E64D3F6DF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84595-7A39-4CDE-9C36-86E4B95A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A0BE6-A4F4-4F83-A042-75C51767C3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4E6D2-86D9-493A-B4F9-ED12BD5909EA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C29D0-D6F2-417F-8941-AA2CC2F60D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BBD2E-878D-4EDE-88A5-F0A35A4B22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49578-478D-4A9D-B883-953295EDE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53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B4D6B-6285-46D0-ADF0-AD74469E48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Типы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и структуры данных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61563B-BDBC-4AC8-89E0-EDCAB179FD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Типы, коллекции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854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04FB7-37B8-48E0-9E5E-1BC211224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980F4-32FB-48C2-8EEA-75FB4ACF2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dirty="0"/>
              <a:t>Одинарные и двойные кавычки синтаксически идентичны</a:t>
            </a:r>
          </a:p>
          <a:p>
            <a:r>
              <a:rPr lang="ru-RU" dirty="0"/>
              <a:t>Они позволяют нам не делать лишних экранирований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748BDB-19A1-4C21-A595-295F16A60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23515"/>
            <a:ext cx="9843195" cy="14109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4252C5-53C2-4019-9CE8-C017B7268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01294"/>
            <a:ext cx="5883593" cy="218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05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92923-CF3A-4E13-8543-4C4CA8ADA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Обращение по индексу и конкатенация строк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B6DD73-3514-4287-AD89-053679A23C64}"/>
              </a:ext>
            </a:extLst>
          </p:cNvPr>
          <p:cNvSpPr txBox="1"/>
          <p:nvPr/>
        </p:nvSpPr>
        <p:spPr>
          <a:xfrm>
            <a:off x="965200" y="1899920"/>
            <a:ext cx="533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Не забывайте, что строки не изменяемы!</a:t>
            </a:r>
            <a:endParaRPr lang="en-US" sz="2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97F87B-263A-4D98-B8C5-BB71293A8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63259"/>
            <a:ext cx="11106260" cy="282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468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6761C-98C1-42CB-9C9B-F8F91092E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59564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Еще есть много полезных методов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8C8419-A6E9-4867-ADF6-8CDFB757B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428115"/>
            <a:ext cx="9843375" cy="506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463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2A76B-852F-4AC5-9D00-8233F46D8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list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7FC60E-1F0E-486F-96EF-9387FABC4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134" y="1290955"/>
            <a:ext cx="6697345" cy="509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310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3666F-0AE6-4CEF-A0A7-6695300CE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list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012FA4-DD01-4404-80DF-3C8E2C921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" y="1577340"/>
            <a:ext cx="11509253" cy="389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442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78E0C-18D8-4875-A7FB-A5155E399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tuple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564762-ED40-42BC-8C0D-BAF8BE0A0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45" y="1690688"/>
            <a:ext cx="11116050" cy="29625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E979CB-E0EB-42F8-8047-6E0C17C2BEE1}"/>
              </a:ext>
            </a:extLst>
          </p:cNvPr>
          <p:cNvSpPr txBox="1"/>
          <p:nvPr/>
        </p:nvSpPr>
        <p:spPr>
          <a:xfrm>
            <a:off x="838199" y="4694803"/>
            <a:ext cx="6993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Также поддерживает </a:t>
            </a:r>
            <a:r>
              <a:rPr lang="en-US" sz="3600" dirty="0"/>
              <a:t>slicing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591808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61D61-F6CB-4008-82E0-C42A1EB45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0CAC3-AE84-4527-95CA-6DB1D0D9C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025"/>
            <a:ext cx="10515600" cy="4351338"/>
          </a:xfrm>
        </p:spPr>
        <p:txBody>
          <a:bodyPr/>
          <a:lstStyle/>
          <a:p>
            <a:r>
              <a:rPr lang="ru-RU" dirty="0"/>
              <a:t>Гарантирует уникальность объектов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F713FB-6563-4F0E-9EE5-3DFC7F4F6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4097"/>
            <a:ext cx="7601989" cy="400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71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6A49C-5212-43ED-99DB-1269794F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Hashable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2283B-FB22-40F9-9E1E-B2B3B01B0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Hashables</a:t>
            </a:r>
            <a:r>
              <a:rPr lang="en-US" dirty="0"/>
              <a:t> – </a:t>
            </a:r>
            <a:r>
              <a:rPr lang="ru-RU" dirty="0"/>
              <a:t>по большому счету все, кроме изменяемых коллекций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9FCE33-7CE2-4038-81BD-EC6267270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44152"/>
            <a:ext cx="8813800" cy="362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43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CE84E-9E76-4EC1-845C-EDB51E8D2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Еще методы для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A6F9BE-F4DF-4158-B7CF-45DA07AF5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0700"/>
            <a:ext cx="6436360" cy="485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835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6B250-B304-4756-9863-4D493E17E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dict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93241-5F95-4E03-A677-4D99D030C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985"/>
            <a:ext cx="10515600" cy="4351338"/>
          </a:xfrm>
        </p:spPr>
        <p:txBody>
          <a:bodyPr/>
          <a:lstStyle/>
          <a:p>
            <a:r>
              <a:rPr lang="ru-RU" dirty="0"/>
              <a:t>Описывается парами ключ-значение</a:t>
            </a:r>
          </a:p>
          <a:p>
            <a:r>
              <a:rPr lang="ru-RU" dirty="0"/>
              <a:t>Ключи – уникальные и хэшируемые</a:t>
            </a:r>
          </a:p>
          <a:p>
            <a:r>
              <a:rPr lang="ru-RU" dirty="0"/>
              <a:t>Значения – произвольные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773DC1-C147-4EF8-BFF8-F874F6ACA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35960"/>
            <a:ext cx="8955754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694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C310F-643B-4593-8076-D3CCFD29A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Оператор присваивания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DBCEC-ED8B-41D6-A824-369DBCD38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/>
              <a:t>a = 10</a:t>
            </a:r>
          </a:p>
          <a:p>
            <a:endParaRPr lang="en-US" dirty="0"/>
          </a:p>
          <a:p>
            <a:r>
              <a:rPr lang="ru-RU" dirty="0"/>
              <a:t>Создается объект типа </a:t>
            </a:r>
            <a:r>
              <a:rPr lang="en-US" dirty="0"/>
              <a:t>int </a:t>
            </a:r>
            <a:r>
              <a:rPr lang="ru-RU" dirty="0"/>
              <a:t>(ему дается </a:t>
            </a:r>
            <a:r>
              <a:rPr lang="en-US" dirty="0"/>
              <a:t>id)</a:t>
            </a:r>
            <a:r>
              <a:rPr lang="ru-RU" dirty="0"/>
              <a:t>, со значением 10</a:t>
            </a:r>
            <a:br>
              <a:rPr lang="ru-RU" dirty="0"/>
            </a:br>
            <a:endParaRPr lang="ru-RU" dirty="0"/>
          </a:p>
          <a:p>
            <a:r>
              <a:rPr lang="ru-RU" dirty="0"/>
              <a:t>Переменная а</a:t>
            </a:r>
            <a:r>
              <a:rPr lang="en-US" dirty="0"/>
              <a:t> </a:t>
            </a:r>
            <a:r>
              <a:rPr lang="ru-RU" dirty="0"/>
              <a:t>теперь ссылается на этот объект</a:t>
            </a:r>
          </a:p>
          <a:p>
            <a:endParaRPr lang="ru-RU" dirty="0"/>
          </a:p>
          <a:p>
            <a:r>
              <a:rPr lang="ru-RU" dirty="0"/>
              <a:t>Если объект изменит свое значение – изменится и то значение, которое мы получаем обращаясь к переменной 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306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98E43-7037-4A06-8601-5462DA912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Основные методы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dict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4F0509-CF93-40C4-A402-029929922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77682"/>
            <a:ext cx="7669178" cy="425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507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C61E21-91CF-40EA-849D-C18100BB2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52" y="416242"/>
            <a:ext cx="9762661" cy="573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681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2BDEB1-F9C7-4BBC-B387-D1F421F5C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35" y="543049"/>
            <a:ext cx="9577706" cy="5771902"/>
          </a:xfrm>
        </p:spPr>
      </p:pic>
    </p:spTree>
    <p:extLst>
      <p:ext uri="{BB962C8B-B14F-4D97-AF65-F5344CB8AC3E}">
        <p14:creationId xmlns:p14="http://schemas.microsoft.com/office/powerpoint/2010/main" val="4144183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7DBB1-3670-448F-B2E5-D30EC9116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Общее для коллекций и строк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FDB56C-4DA0-432A-86F5-ADB17D69C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2727"/>
            <a:ext cx="6873240" cy="520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552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5C256-855A-4BAA-B9EB-EEA3E6D32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Все объект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7490B5-001E-4076-B00E-90FA87E77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53" y="1430338"/>
            <a:ext cx="5602029" cy="2297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A86C9C-624E-4DB7-8768-54B9F77B3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86760"/>
            <a:ext cx="5430262" cy="29514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4EA273-C578-4AFF-A3B0-CE3603DD340F}"/>
              </a:ext>
            </a:extLst>
          </p:cNvPr>
          <p:cNvSpPr txBox="1"/>
          <p:nvPr/>
        </p:nvSpPr>
        <p:spPr>
          <a:xfrm>
            <a:off x="6838122" y="1690688"/>
            <a:ext cx="40849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У всего есть </a:t>
            </a:r>
            <a:r>
              <a:rPr lang="en-US" sz="2800" dirty="0"/>
              <a:t>id (</a:t>
            </a:r>
            <a:r>
              <a:rPr lang="ru-RU" sz="2800" dirty="0"/>
              <a:t>уникальное число в рамках запущенного процесса)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«примитивные типы» мало чем отличаются от пользовательских классов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6242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DB813-D7E1-4D62-93AF-97FF277D7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Изменяемые и неизменяемые типы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5859F-DD6C-4638-8FBE-3E1926E78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8593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Immutable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str</a:t>
            </a:r>
          </a:p>
          <a:p>
            <a:r>
              <a:rPr lang="en-US" dirty="0"/>
              <a:t>int, float, complex</a:t>
            </a:r>
          </a:p>
          <a:p>
            <a:r>
              <a:rPr lang="en-US" dirty="0"/>
              <a:t>bool</a:t>
            </a:r>
          </a:p>
          <a:p>
            <a:r>
              <a:rPr lang="en-US" dirty="0"/>
              <a:t>tuple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E941A8-1917-4727-8ADD-52D327222EEA}"/>
              </a:ext>
            </a:extLst>
          </p:cNvPr>
          <p:cNvSpPr txBox="1">
            <a:spLocks/>
          </p:cNvSpPr>
          <p:nvPr/>
        </p:nvSpPr>
        <p:spPr>
          <a:xfrm>
            <a:off x="6274907" y="1825625"/>
            <a:ext cx="33859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Mutable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dirty="0"/>
              <a:t>list</a:t>
            </a:r>
          </a:p>
          <a:p>
            <a:r>
              <a:rPr lang="en-US" dirty="0" err="1"/>
              <a:t>dict</a:t>
            </a:r>
            <a:endParaRPr lang="en-US" dirty="0"/>
          </a:p>
          <a:p>
            <a:r>
              <a:rPr lang="en-US" dirty="0"/>
              <a:t>set </a:t>
            </a:r>
            <a:endParaRPr lang="ru-RU" dirty="0"/>
          </a:p>
          <a:p>
            <a:r>
              <a:rPr lang="en-US" dirty="0"/>
              <a:t>user objects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175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2B0F6-C9F1-467A-B27E-5EC33A31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Оператор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955FEF-883D-4FAD-9CA1-F0EC2A460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756728"/>
            <a:ext cx="8582843" cy="412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682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C1CF1-126A-41A8-ADD0-92E2DD21F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F91F6-2597-4085-80E2-8CB561092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 ограничен в размере</a:t>
            </a:r>
          </a:p>
          <a:p>
            <a:r>
              <a:rPr lang="ru-RU" dirty="0"/>
              <a:t>Операции с </a:t>
            </a:r>
            <a:r>
              <a:rPr lang="en-US" dirty="0"/>
              <a:t>int</a:t>
            </a:r>
            <a:r>
              <a:rPr lang="ru-RU" dirty="0"/>
              <a:t> могут не сохранить тип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A1546E-0D32-4E06-B418-F3A51B8DF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81866"/>
            <a:ext cx="6506817" cy="217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956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CB9D6-F826-4307-B5E3-4802C7303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bool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6DF3BA2-259A-46BF-ACB8-AE4707C05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27178"/>
            <a:ext cx="11099662" cy="30656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3FB8C02-A046-4DD1-89AC-5A189EE32DC5}"/>
              </a:ext>
            </a:extLst>
          </p:cNvPr>
          <p:cNvSpPr txBox="1"/>
          <p:nvPr/>
        </p:nvSpPr>
        <p:spPr>
          <a:xfrm>
            <a:off x="1087120" y="1818640"/>
            <a:ext cx="953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Является частным случаем </a:t>
            </a:r>
            <a:r>
              <a:rPr lang="en-US" sz="2800" dirty="0"/>
              <a:t>int</a:t>
            </a:r>
            <a:r>
              <a:rPr lang="ru-RU" sz="2800" dirty="0"/>
              <a:t> (унаследован от него)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37448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667C0-A4F1-477D-A9C7-E2F2DB785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Метод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bool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156022-77C0-4F0F-A7B6-98371DCF7C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4050"/>
            <a:ext cx="5711552" cy="27597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804263-2884-435D-8841-C03AA94CCA95}"/>
              </a:ext>
            </a:extLst>
          </p:cNvPr>
          <p:cNvSpPr txBox="1"/>
          <p:nvPr/>
        </p:nvSpPr>
        <p:spPr>
          <a:xfrm>
            <a:off x="5432152" y="1690688"/>
            <a:ext cx="59216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False value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Если объект «имеет длину» (т.е. можно применить метод </a:t>
            </a:r>
            <a:r>
              <a:rPr lang="en-US" sz="2800" dirty="0" err="1"/>
              <a:t>len</a:t>
            </a:r>
            <a:r>
              <a:rPr lang="ru-RU" sz="2800" dirty="0"/>
              <a:t>) и она равна нулю – булево значение объекта - </a:t>
            </a:r>
            <a:r>
              <a:rPr lang="en-US" sz="28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704450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74574-BA9B-47F9-8023-609A97F79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Операторы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and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и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B7D15-580A-4923-84BB-2E5F3277B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5503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Они «ленивые»</a:t>
            </a:r>
          </a:p>
          <a:p>
            <a:r>
              <a:rPr lang="ru-RU" dirty="0"/>
              <a:t>Если первый аргумент уже определил значение, он будет возвращен, а второй даже не вычисляется ( в коде ниже никаких делений на ноль выполнено не будет)</a:t>
            </a:r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Если по первому аргументу понять значение нельзя – вернется вычисленный второй аргумент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8AB1B8-23BC-4006-9477-D3AD200F6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335" y="3619500"/>
            <a:ext cx="5614882" cy="164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464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1347</TotalTime>
  <Words>276</Words>
  <Application>Microsoft Macintosh PowerPoint</Application>
  <PresentationFormat>Widescreen</PresentationFormat>
  <Paragraphs>67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Типы и структуры данных</vt:lpstr>
      <vt:lpstr>Оператор присваивания</vt:lpstr>
      <vt:lpstr>Все объект</vt:lpstr>
      <vt:lpstr>Изменяемые и неизменяемые типы</vt:lpstr>
      <vt:lpstr>Оператор is</vt:lpstr>
      <vt:lpstr>int</vt:lpstr>
      <vt:lpstr>bool</vt:lpstr>
      <vt:lpstr>Метод bool</vt:lpstr>
      <vt:lpstr>Операторы and и or</vt:lpstr>
      <vt:lpstr>str</vt:lpstr>
      <vt:lpstr>Обращение по индексу и конкатенация строк</vt:lpstr>
      <vt:lpstr>Еще есть много полезных методов</vt:lpstr>
      <vt:lpstr>list</vt:lpstr>
      <vt:lpstr>list</vt:lpstr>
      <vt:lpstr>tuple</vt:lpstr>
      <vt:lpstr>set</vt:lpstr>
      <vt:lpstr>Hashable</vt:lpstr>
      <vt:lpstr>Еще методы для Set</vt:lpstr>
      <vt:lpstr>dict</vt:lpstr>
      <vt:lpstr>Основные методы dict</vt:lpstr>
      <vt:lpstr>PowerPoint Presentation</vt:lpstr>
      <vt:lpstr>PowerPoint Presentation</vt:lpstr>
      <vt:lpstr>Общее для коллекций и строк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Типы, коллекции, операторы сравнения</dc:title>
  <dc:creator>Matvei Neliubov</dc:creator>
  <cp:lastModifiedBy>Osmanov, Rasul (Ext)</cp:lastModifiedBy>
  <cp:revision>65</cp:revision>
  <dcterms:created xsi:type="dcterms:W3CDTF">2018-07-20T12:00:19Z</dcterms:created>
  <dcterms:modified xsi:type="dcterms:W3CDTF">2021-01-20T17:57:36Z</dcterms:modified>
</cp:coreProperties>
</file>