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9"/>
    <p:restoredTop sz="94637"/>
  </p:normalViewPr>
  <p:slideViewPr>
    <p:cSldViewPr snapToGrid="0">
      <p:cViewPr varScale="1">
        <p:scale>
          <a:sx n="108" d="100"/>
          <a:sy n="10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4A1C-3F15-44A0-B872-9746834B184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F6463-E467-4099-A1B9-7F063DC4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747-F37E-41AE-8B8E-65CAAB29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E318-256D-45E1-A74A-3E17F96E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84B3-56BD-4FFA-9337-25E5C0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7B1F-83F6-4DA7-A514-F2A899B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3BC2-9EA0-4083-91DF-87A0C041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05F5-9BCE-4867-A7F7-1A9B500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6B3F-7A08-47E0-A115-132AF1A9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76F-23AA-4C40-9D30-028F55C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D005-4D08-47E2-A7E2-A30CE10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AF15-4EA5-4E79-8017-74B75BFC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78D1-4573-4E0F-AEB5-20743CD8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B15-0FF3-44F5-92EA-B7C1A60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E009-396D-4F42-A4F0-C0C0F2E3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8184-1E7F-42FC-9D27-29F633D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4694-0E30-4EF4-BA4E-F3BD52BF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542-D15C-4098-8D96-E8ACD2D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8DBB-956D-4DD6-B330-13977795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4AC-C6B4-4568-A7F9-2897E0F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B18D-6D2E-423A-9F65-90354AE3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046-52EB-4BC9-86DB-627C89B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2B81-4C89-4051-A88B-B9C3BCD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1DF6-3DAF-4276-A05D-3536DCDD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0C5F-BCEE-42F2-8E7B-5B70DDE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228F-1173-4700-B24F-94BFF38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FE2-3E00-4F72-ABE9-BFDAAF4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CBA2-A8E1-4049-8C5D-18FD9FC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118-4A16-4694-935E-EDDBF464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027F-C151-44E3-A37A-0DF08CB9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810D-FEB5-47DF-A28D-28EA371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ED81-E6A9-4F3B-A22A-D6E2C11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65F-ACE5-4ED5-AB83-3A20AD8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AFC4-B036-4CF7-877C-6CDD5F0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E201-4D59-4B33-A989-32267C7B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0C67-F5F8-493C-B822-DBCECE7D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E9F80-4058-4821-97D9-9F833A7A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86B8-F2D3-490B-9AFB-66452EB4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FA25-38FD-4414-A3E4-E483DA7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11E56-CDA8-4C3F-B912-B3BAC08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43AC-DCD5-4072-9854-E0410A5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8E59-28A3-4D03-BAF2-F8FD049E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5EFF-7D76-4D7B-A60C-211A4023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606B-3E95-4BA4-9C65-672844D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025E-5AF2-4978-95BF-BDA7E1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55C9F-559C-4359-BB52-C4632E9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A2D83-19F4-4930-9F2C-BBCE8A0E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13F3-8B54-46F5-9B03-514F3DF9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659-B25D-4D6A-ACE8-CEF8F0E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158F-80F6-4228-9225-8E6CB8A5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761E-CD3D-40DE-B358-B2A5A98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1185-4A33-4B1B-891D-D670545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8A70-B7DC-444B-B630-2303204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95EC3-4F4E-4C11-A6B2-43A12F14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9AF-C6CE-4044-9E13-360538DA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3C61-F02E-44D2-B4E9-99427485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C13C-82EA-486C-892F-DC302E81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C064-76CF-4026-8D76-D06D6A4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7A71-6533-49FF-AE65-880DEBA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EC53-78C7-4FF2-9917-E8E2C24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764D-F8F6-48D7-805D-E64D3F6D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4595-7A39-4CDE-9C36-86E4B95A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0BE6-A4F4-4F83-A042-75C51767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E6D2-86D9-493A-B4F9-ED12BD5909EA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29D0-D6F2-417F-8941-AA2CC2F6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BD2E-878D-4EDE-88A5-F0A35A4B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D6B-6285-46D0-ADF0-AD74469E4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563B-BDBC-4AC8-89E0-EDCAB179F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if, for, while</a:t>
            </a:r>
          </a:p>
        </p:txBody>
      </p:sp>
    </p:spTree>
    <p:extLst>
      <p:ext uri="{BB962C8B-B14F-4D97-AF65-F5344CB8AC3E}">
        <p14:creationId xmlns:p14="http://schemas.microsoft.com/office/powerpoint/2010/main" val="337585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6578-5CC0-4C7E-8590-7B868D67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8B787-4B4E-4D1F-9F3B-373D05DF3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27" y="1954848"/>
            <a:ext cx="5642073" cy="318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66BB6-AAC4-4CF9-82DA-98AE7C51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783"/>
            <a:ext cx="5907823" cy="32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9477-F017-4436-9D6B-C2BA5014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DA8AF-85CD-4D55-8FB5-2943575F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474"/>
            <a:ext cx="1075720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6310-602E-4401-A4EC-90A6556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6B59-2989-421A-A6B8-F497DF3F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2"/>
            <a:ext cx="10515600" cy="4351338"/>
          </a:xfrm>
        </p:spPr>
        <p:txBody>
          <a:bodyPr/>
          <a:lstStyle/>
          <a:p>
            <a:r>
              <a:rPr lang="ru-RU" dirty="0"/>
              <a:t>По умолчанию итерируется по ключам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75E62-9C4C-4C14-A95C-97BEDC76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6" y="2052634"/>
            <a:ext cx="6748164" cy="44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5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A7F-4C46-41C2-B8EB-0004EF3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D4B57-16EB-4470-A4EA-90E7FE7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4" y="1690688"/>
            <a:ext cx="9340410" cy="37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A7F-4C46-41C2-B8EB-0004EF3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58300-AC65-4F7C-88E1-EF098A0B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05425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4B4-FE46-4134-AFB5-3130DF8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5ACED-994D-4198-8AE7-E16E4880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417"/>
            <a:ext cx="5001247" cy="415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44330-1FD0-4CB0-A1FA-243E678B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52" y="1478915"/>
            <a:ext cx="4004817" cy="22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33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Flow control</vt:lpstr>
      <vt:lpstr>If, elif, else</vt:lpstr>
      <vt:lpstr>Цикл for</vt:lpstr>
      <vt:lpstr>Цикл for для dict</vt:lpstr>
      <vt:lpstr>Цикл for для dict</vt:lpstr>
      <vt:lpstr>Цикл for для dict</vt:lpstr>
      <vt:lpstr>Цикл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Типы, коллекции, операторы сравнения</dc:title>
  <dc:creator>Matvei Neliubov</dc:creator>
  <cp:lastModifiedBy>Osmanov, Rasul (Ext)</cp:lastModifiedBy>
  <cp:revision>62</cp:revision>
  <dcterms:created xsi:type="dcterms:W3CDTF">2018-07-20T12:00:19Z</dcterms:created>
  <dcterms:modified xsi:type="dcterms:W3CDTF">2021-01-20T08:48:17Z</dcterms:modified>
</cp:coreProperties>
</file>