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70" r:id="rId5"/>
    <p:sldId id="260" r:id="rId6"/>
    <p:sldId id="262" r:id="rId7"/>
    <p:sldId id="266" r:id="rId8"/>
    <p:sldId id="261" r:id="rId9"/>
    <p:sldId id="269" r:id="rId10"/>
    <p:sldId id="267" r:id="rId11"/>
    <p:sldId id="268" r:id="rId12"/>
    <p:sldId id="271" r:id="rId13"/>
    <p:sldId id="263" r:id="rId14"/>
    <p:sldId id="264" r:id="rId15"/>
    <p:sldId id="274" r:id="rId16"/>
    <p:sldId id="273" r:id="rId17"/>
    <p:sldId id="272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29124" y="3643314"/>
            <a:ext cx="5286412" cy="107157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原名：“移动触摸板”</a:t>
            </a:r>
            <a:endParaRPr lang="en-US" altLang="zh-CN" sz="2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开发者：黄建博</a:t>
            </a:r>
            <a:endParaRPr lang="en-US" altLang="zh-CN" sz="24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algn="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1214421"/>
            <a:ext cx="5056224" cy="2844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操作流程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移动端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建立连接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输入目标</a:t>
            </a:r>
            <a:r>
              <a:rPr lang="en-US" altLang="zh-CN" dirty="0" smtClean="0">
                <a:solidFill>
                  <a:schemeClr val="bg1"/>
                </a:solidFill>
              </a:rPr>
              <a:t>IP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点击连接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选择模式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手势模式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触摸板模式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遥控器模式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r="1123" b="76285"/>
          <a:stretch>
            <a:fillRect/>
          </a:stretch>
        </p:blipFill>
        <p:spPr bwMode="auto">
          <a:xfrm>
            <a:off x="3593628" y="4572008"/>
            <a:ext cx="5264652" cy="1214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Screenshot_2015-12-14-20-11-13.png"/>
          <p:cNvPicPr>
            <a:picLocks noChangeAspect="1"/>
          </p:cNvPicPr>
          <p:nvPr/>
        </p:nvPicPr>
        <p:blipFill>
          <a:blip r:embed="rId3"/>
          <a:srcRect t="3125" r="1852" b="57292"/>
          <a:stretch>
            <a:fillRect/>
          </a:stretch>
        </p:blipFill>
        <p:spPr>
          <a:xfrm>
            <a:off x="5072066" y="1500174"/>
            <a:ext cx="3786214" cy="2714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操作演示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2875843_230533730043_2.jpg"/>
          <p:cNvPicPr>
            <a:picLocks noGrp="1" noChangeAspect="1"/>
          </p:cNvPicPr>
          <p:nvPr>
            <p:ph idx="1"/>
          </p:nvPr>
        </p:nvPicPr>
        <p:blipFill>
          <a:blip r:embed="rId2"/>
          <a:srcRect t="4104" r="1069" b="12241"/>
          <a:stretch>
            <a:fillRect/>
          </a:stretch>
        </p:blipFill>
        <p:spPr>
          <a:xfrm>
            <a:off x="571473" y="1428736"/>
            <a:ext cx="5322382" cy="4500594"/>
          </a:xfrm>
        </p:spPr>
      </p:pic>
      <p:sp>
        <p:nvSpPr>
          <p:cNvPr id="5" name="TextBox 4"/>
          <p:cNvSpPr txBox="1"/>
          <p:nvPr/>
        </p:nvSpPr>
        <p:spPr>
          <a:xfrm>
            <a:off x="6143636" y="142873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1.</a:t>
            </a:r>
            <a:r>
              <a:rPr lang="zh-CN" altLang="en-US" sz="3200" dirty="0" smtClean="0">
                <a:solidFill>
                  <a:schemeClr val="bg1"/>
                </a:solidFill>
              </a:rPr>
              <a:t>切换页面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636" y="2000240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2.</a:t>
            </a:r>
            <a:r>
              <a:rPr lang="zh-CN" altLang="en-US" sz="3200" dirty="0" smtClean="0">
                <a:solidFill>
                  <a:schemeClr val="bg1"/>
                </a:solidFill>
              </a:rPr>
              <a:t>左键右键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3636" y="3643314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5.</a:t>
            </a:r>
            <a:r>
              <a:rPr lang="zh-CN" altLang="en-US" sz="3200" dirty="0" smtClean="0">
                <a:solidFill>
                  <a:schemeClr val="bg1"/>
                </a:solidFill>
              </a:rPr>
              <a:t>添加标注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2558473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3.</a:t>
            </a:r>
            <a:r>
              <a:rPr lang="zh-CN" altLang="en-US" sz="3200" dirty="0" smtClean="0">
                <a:solidFill>
                  <a:schemeClr val="bg1"/>
                </a:solidFill>
              </a:rPr>
              <a:t>移动光标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3636" y="3129977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4.</a:t>
            </a:r>
            <a:r>
              <a:rPr lang="zh-CN" altLang="en-US" sz="3200" dirty="0" smtClean="0">
                <a:solidFill>
                  <a:schemeClr val="bg1"/>
                </a:solidFill>
              </a:rPr>
              <a:t>单击双击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3636" y="4214818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6.</a:t>
            </a:r>
            <a:r>
              <a:rPr lang="zh-CN" altLang="en-US" sz="3200" dirty="0" smtClean="0">
                <a:solidFill>
                  <a:schemeClr val="bg1"/>
                </a:solidFill>
              </a:rPr>
              <a:t>拖拽移动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功能汇总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71688" y="1785926"/>
          <a:ext cx="5729270" cy="39928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28784"/>
                <a:gridCol w="1143008"/>
                <a:gridCol w="1357322"/>
                <a:gridCol w="1400156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itchFamily="2" charset="-122"/>
                          <a:ea typeface="华文新魏" pitchFamily="2" charset="-122"/>
                        </a:rPr>
                        <a:t>功能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itchFamily="2" charset="-122"/>
                          <a:ea typeface="华文新魏" pitchFamily="2" charset="-122"/>
                        </a:rPr>
                        <a:t>手势</a:t>
                      </a:r>
                      <a:endParaRPr lang="en-US" altLang="zh-CN" sz="2400" dirty="0" smtClean="0"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华文新魏" pitchFamily="2" charset="-122"/>
                          <a:ea typeface="华文新魏" pitchFamily="2" charset="-122"/>
                        </a:rPr>
                        <a:t>模式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itchFamily="2" charset="-122"/>
                          <a:ea typeface="华文新魏" pitchFamily="2" charset="-122"/>
                        </a:rPr>
                        <a:t>触摸板模式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新魏" pitchFamily="2" charset="-122"/>
                          <a:ea typeface="华文新魏" pitchFamily="2" charset="-122"/>
                        </a:rPr>
                        <a:t>遥控器模式</a:t>
                      </a:r>
                      <a:endParaRPr lang="zh-CN" altLang="en-US" sz="2400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鼠标重定位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虚拟左右键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音量键翻页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滑动翻页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屏幕点击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手势移动光标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触摸移动光标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itchFamily="49" charset="-122"/>
                          <a:ea typeface="楷体" pitchFamily="49" charset="-122"/>
                        </a:rPr>
                        <a:t>长按移动</a:t>
                      </a:r>
                      <a:endParaRPr lang="zh-CN" altLang="en-US" sz="20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786050" y="2714620"/>
            <a:ext cx="2857520" cy="214314"/>
            <a:chOff x="4071934" y="2714620"/>
            <a:chExt cx="2857520" cy="214314"/>
          </a:xfrm>
        </p:grpSpPr>
        <p:sp>
          <p:nvSpPr>
            <p:cNvPr id="8" name="笑脸 7"/>
            <p:cNvSpPr/>
            <p:nvPr/>
          </p:nvSpPr>
          <p:spPr>
            <a:xfrm>
              <a:off x="4071934" y="2714620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5286380" y="2714620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笑脸 12"/>
            <p:cNvSpPr/>
            <p:nvPr/>
          </p:nvSpPr>
          <p:spPr>
            <a:xfrm>
              <a:off x="6715140" y="2714620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86050" y="3071810"/>
            <a:ext cx="2857520" cy="214314"/>
            <a:chOff x="2786050" y="3071810"/>
            <a:chExt cx="2857520" cy="214314"/>
          </a:xfrm>
        </p:grpSpPr>
        <p:sp>
          <p:nvSpPr>
            <p:cNvPr id="14" name="笑脸 13"/>
            <p:cNvSpPr/>
            <p:nvPr/>
          </p:nvSpPr>
          <p:spPr>
            <a:xfrm>
              <a:off x="2786050" y="3071810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笑脸 14"/>
            <p:cNvSpPr/>
            <p:nvPr/>
          </p:nvSpPr>
          <p:spPr>
            <a:xfrm>
              <a:off x="4000496" y="3071810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笑脸 15"/>
            <p:cNvSpPr/>
            <p:nvPr/>
          </p:nvSpPr>
          <p:spPr>
            <a:xfrm>
              <a:off x="5429256" y="3071810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786050" y="3500438"/>
            <a:ext cx="2857520" cy="214314"/>
            <a:chOff x="2786050" y="3500438"/>
            <a:chExt cx="2857520" cy="214314"/>
          </a:xfrm>
        </p:grpSpPr>
        <p:sp>
          <p:nvSpPr>
            <p:cNvPr id="17" name="笑脸 16"/>
            <p:cNvSpPr/>
            <p:nvPr/>
          </p:nvSpPr>
          <p:spPr>
            <a:xfrm>
              <a:off x="2786050" y="3500438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笑脸 17"/>
            <p:cNvSpPr/>
            <p:nvPr/>
          </p:nvSpPr>
          <p:spPr>
            <a:xfrm>
              <a:off x="4000496" y="3500438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笑脸 18"/>
            <p:cNvSpPr/>
            <p:nvPr/>
          </p:nvSpPr>
          <p:spPr>
            <a:xfrm>
              <a:off x="5429256" y="3500438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笑脸 19"/>
          <p:cNvSpPr/>
          <p:nvPr/>
        </p:nvSpPr>
        <p:spPr>
          <a:xfrm>
            <a:off x="5429256" y="3857628"/>
            <a:ext cx="214314" cy="214314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786050" y="4286256"/>
            <a:ext cx="1428760" cy="214314"/>
            <a:chOff x="2786050" y="4286256"/>
            <a:chExt cx="1428760" cy="214314"/>
          </a:xfrm>
        </p:grpSpPr>
        <p:sp>
          <p:nvSpPr>
            <p:cNvPr id="21" name="笑脸 20"/>
            <p:cNvSpPr/>
            <p:nvPr/>
          </p:nvSpPr>
          <p:spPr>
            <a:xfrm>
              <a:off x="2786050" y="4286256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笑脸 21"/>
            <p:cNvSpPr/>
            <p:nvPr/>
          </p:nvSpPr>
          <p:spPr>
            <a:xfrm>
              <a:off x="4000496" y="4286256"/>
              <a:ext cx="214314" cy="214314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笑脸 22"/>
          <p:cNvSpPr/>
          <p:nvPr/>
        </p:nvSpPr>
        <p:spPr>
          <a:xfrm>
            <a:off x="2786050" y="4714884"/>
            <a:ext cx="214314" cy="214314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笑脸 23"/>
          <p:cNvSpPr/>
          <p:nvPr/>
        </p:nvSpPr>
        <p:spPr>
          <a:xfrm>
            <a:off x="4000496" y="5072074"/>
            <a:ext cx="214314" cy="214314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/>
          <p:cNvSpPr/>
          <p:nvPr/>
        </p:nvSpPr>
        <p:spPr>
          <a:xfrm>
            <a:off x="2786050" y="5500702"/>
            <a:ext cx="214314" cy="214314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643702" y="78579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将鼠标重定位至屏幕中央。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3702" y="1425347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点击应用界面上的虚拟按键产生点击鼠标左右键的效果。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3702" y="228599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使用音量键控制</a:t>
            </a:r>
            <a:r>
              <a:rPr lang="en-US" altLang="zh-CN" dirty="0" smtClean="0">
                <a:solidFill>
                  <a:schemeClr val="bg1"/>
                </a:solidFill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</a:rPr>
              <a:t>翻页。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43702" y="342900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点击屏幕产生点击鼠标左键的效果。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3702" y="400050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转动手腕使移动设备朝向不同方向，光标往对应方向移动，类似激光笔。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43702" y="507207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手指在屏幕上滑动控制光标移动。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3702" y="5643578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按住屏幕并转动手腕，产生按住鼠标左键并移动的效果，可用于拖拽、书写。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3702" y="285749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手指在屏幕上上下滑动控制</a:t>
            </a:r>
            <a:r>
              <a:rPr lang="en-US" altLang="zh-CN" dirty="0" smtClean="0">
                <a:solidFill>
                  <a:schemeClr val="bg1"/>
                </a:solidFill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</a:rPr>
              <a:t>翻页。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1.11111E-6 L -0.1407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8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8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8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8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8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8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8" presetClass="entr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0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过程纵览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吟安一个字，捻断数根须。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历代模型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1600200"/>
          <a:ext cx="8286808" cy="429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857256"/>
                <a:gridCol w="6000792"/>
              </a:tblGrid>
              <a:tr h="40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功能和特性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46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TouchPad1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最终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保留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触摸板模式；输入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建立连接；点击屏幕触发左键单击；虚拟左键右键；消息栏。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最终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摒弃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绘制触摸轨迹；按键和消息栏居于底部。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46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TouchPad2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最终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保留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手势模式；遥控器模式；校正角度。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最终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摒弃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手势模式下的滑动翻页。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8892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TouchPad3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三种模式切换；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音量键翻页；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简化电脑端交互；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增强连接可靠性。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结构设计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移动端类图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电脑端类图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1389" t="1997" r="37847" b="2294"/>
          <a:stretch>
            <a:fillRect/>
          </a:stretch>
        </p:blipFill>
        <p:spPr bwMode="auto">
          <a:xfrm>
            <a:off x="457200" y="2285992"/>
            <a:ext cx="4040188" cy="3857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 l="68893" t="41815" r="-33" b="7021"/>
          <a:stretch>
            <a:fillRect/>
          </a:stretch>
        </p:blipFill>
        <p:spPr bwMode="auto">
          <a:xfrm>
            <a:off x="4643437" y="2285992"/>
            <a:ext cx="4026847" cy="3857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时序设计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358113" cy="521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几</a:t>
            </a:r>
            <a:r>
              <a:rPr lang="zh-CN" altLang="en-US" dirty="0" smtClean="0">
                <a:solidFill>
                  <a:schemeClr val="bg1"/>
                </a:solidFill>
              </a:rPr>
              <a:t>点补充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相对布局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</a:rPr>
              <a:t>类建立</a:t>
            </a:r>
            <a:r>
              <a:rPr lang="en-US" altLang="zh-CN" dirty="0" err="1" smtClean="0">
                <a:solidFill>
                  <a:schemeClr val="bg1"/>
                </a:solidFill>
              </a:rPr>
              <a:t>wifi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综合</a:t>
            </a:r>
            <a:r>
              <a:rPr lang="en-US" altLang="zh-CN" dirty="0" smtClean="0">
                <a:solidFill>
                  <a:schemeClr val="bg1"/>
                </a:solidFill>
              </a:rPr>
              <a:t>.bat</a:t>
            </a:r>
            <a:r>
              <a:rPr lang="zh-CN" altLang="en-US" dirty="0" smtClean="0">
                <a:solidFill>
                  <a:schemeClr val="bg1"/>
                </a:solidFill>
              </a:rPr>
              <a:t>文件和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vbs</a:t>
            </a:r>
            <a:r>
              <a:rPr lang="zh-CN" altLang="en-US" dirty="0" smtClean="0">
                <a:solidFill>
                  <a:schemeClr val="bg1"/>
                </a:solidFill>
              </a:rPr>
              <a:t>文件以及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文件操作简化电脑端</a:t>
            </a:r>
            <a:r>
              <a:rPr lang="zh-CN" altLang="en-US" dirty="0" smtClean="0">
                <a:solidFill>
                  <a:schemeClr val="bg1"/>
                </a:solidFill>
              </a:rPr>
              <a:t>交互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1455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END</a:t>
            </a:r>
            <a:endParaRPr lang="en-US" altLang="zh-CN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谢谢观看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背景提要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当时只道是寻常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开发背景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rBEhWVL4OI0IAAAAAABldNn5edEAAIV0AO4TMkAAGWM1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2132" y="1357298"/>
            <a:ext cx="2500330" cy="25003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图片 4" descr="u=1061671647,2548912147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3857652" cy="2720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57224" y="457200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功能不够丰富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需要专门硬件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9007360">
            <a:off x="4344339" y="2501866"/>
            <a:ext cx="1000132" cy="500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u=2789229095,102974135&amp;fm=23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643446"/>
            <a:ext cx="238125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右箭头 8"/>
          <p:cNvSpPr/>
          <p:nvPr/>
        </p:nvSpPr>
        <p:spPr>
          <a:xfrm rot="2078436">
            <a:off x="4411167" y="4669061"/>
            <a:ext cx="1000132" cy="500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产品定位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90" y="1928802"/>
            <a:ext cx="8229600" cy="369729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设计原则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教鞭是手的延长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教室有多大，讲台就有多大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技术原则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复用常见设备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功能向鼠标看齐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t014e2b3b8645ac08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4000504"/>
            <a:ext cx="1875248" cy="2500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0" y="1285860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4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新一代电子教鞭</a:t>
            </a:r>
            <a:endParaRPr lang="zh-CN" altLang="en-US" sz="4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u=2765624293,11519761&amp;fm=23&amp;gp=0.jpg"/>
          <p:cNvPicPr>
            <a:picLocks noChangeAspect="1"/>
          </p:cNvPicPr>
          <p:nvPr/>
        </p:nvPicPr>
        <p:blipFill>
          <a:blip r:embed="rId2"/>
          <a:srcRect r="2499" b="3773"/>
          <a:stretch>
            <a:fillRect/>
          </a:stretch>
        </p:blipFill>
        <p:spPr>
          <a:xfrm>
            <a:off x="571472" y="1357298"/>
            <a:ext cx="7975806" cy="52149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grpSp>
        <p:nvGrpSpPr>
          <p:cNvPr id="23" name="组合 22"/>
          <p:cNvGrpSpPr/>
          <p:nvPr/>
        </p:nvGrpSpPr>
        <p:grpSpPr>
          <a:xfrm>
            <a:off x="785786" y="1928802"/>
            <a:ext cx="4208682" cy="2857520"/>
            <a:chOff x="866490" y="1928802"/>
            <a:chExt cx="4208682" cy="2857520"/>
          </a:xfrm>
        </p:grpSpPr>
        <p:pic>
          <p:nvPicPr>
            <p:cNvPr id="17" name="图片 16" descr="201984-120G312510347.jpg"/>
            <p:cNvPicPr>
              <a:picLocks noChangeAspect="1"/>
            </p:cNvPicPr>
            <p:nvPr/>
          </p:nvPicPr>
          <p:blipFill>
            <a:blip r:embed="rId3"/>
            <a:srcRect l="9040" r="-1253" b="30189"/>
            <a:stretch>
              <a:fillRect/>
            </a:stretch>
          </p:blipFill>
          <p:spPr>
            <a:xfrm>
              <a:off x="866490" y="1928802"/>
              <a:ext cx="3419758" cy="285752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sp>
          <p:nvSpPr>
            <p:cNvPr id="18" name="矩形 17"/>
            <p:cNvSpPr/>
            <p:nvPr/>
          </p:nvSpPr>
          <p:spPr>
            <a:xfrm>
              <a:off x="1071538" y="2317616"/>
              <a:ext cx="4003634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文新魏" pitchFamily="2" charset="-122"/>
                  <a:ea typeface="华文新魏" pitchFamily="2" charset="-122"/>
                </a:rPr>
                <a:t>让</a:t>
              </a:r>
              <a:endParaRPr lang="en-US" altLang="zh-CN" sz="3600" b="1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sz="3600" b="1" cap="none" spc="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文新魏" pitchFamily="2" charset="-122"/>
                  <a:ea typeface="华文新魏" pitchFamily="2" charset="-122"/>
                </a:rPr>
                <a:t>鼠标</a:t>
              </a:r>
              <a:endParaRPr lang="en-US" altLang="zh-CN" sz="3600" b="1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sz="3600" b="1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华文新魏" pitchFamily="2" charset="-122"/>
                  <a:ea typeface="华文新魏" pitchFamily="2" charset="-122"/>
                </a:rPr>
                <a:t>长翅膀</a:t>
              </a:r>
              <a:endParaRPr lang="zh-CN" altLang="en-US" sz="3600" b="1" cap="none" spc="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设计灵感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1356656882SyaQRm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158" y="3000372"/>
            <a:ext cx="2643205" cy="25148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等于号 9"/>
          <p:cNvSpPr/>
          <p:nvPr/>
        </p:nvSpPr>
        <p:spPr>
          <a:xfrm>
            <a:off x="3071802" y="3800484"/>
            <a:ext cx="914400" cy="91440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u=1628784902,2744861682&amp;fm=21&amp;gp=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2714620"/>
            <a:ext cx="2171714" cy="1571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a6efce1b9d16fdfaf68dc6c2b58f8c5494ee7b3c.png"/>
          <p:cNvPicPr>
            <a:picLocks noChangeAspect="1"/>
          </p:cNvPicPr>
          <p:nvPr/>
        </p:nvPicPr>
        <p:blipFill>
          <a:blip r:embed="rId6"/>
          <a:srcRect l="18469" t="21560" r="15150" b="19783"/>
          <a:stretch>
            <a:fillRect/>
          </a:stretch>
        </p:blipFill>
        <p:spPr>
          <a:xfrm>
            <a:off x="6643702" y="2766413"/>
            <a:ext cx="1928826" cy="1519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u=1061671647,2548912147&amp;fm=21&amp;gp=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702" y="4357694"/>
            <a:ext cx="1924929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双括号 14"/>
          <p:cNvSpPr/>
          <p:nvPr/>
        </p:nvSpPr>
        <p:spPr>
          <a:xfrm>
            <a:off x="4214810" y="2643182"/>
            <a:ext cx="4500594" cy="321471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u=4249352841,3539114724&amp;fm=21&amp;gp=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513" y="4357694"/>
            <a:ext cx="2116189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喜看稻菽千层浪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使用环境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基本场景：</a:t>
            </a:r>
            <a:r>
              <a:rPr lang="en-US" altLang="zh-CN" dirty="0" smtClean="0">
                <a:solidFill>
                  <a:schemeClr val="bg1"/>
                </a:solidFill>
              </a:rPr>
              <a:t>WIFI</a:t>
            </a:r>
            <a:r>
              <a:rPr lang="zh-CN" altLang="en-US" dirty="0" smtClean="0">
                <a:solidFill>
                  <a:schemeClr val="bg1"/>
                </a:solidFill>
              </a:rPr>
              <a:t>覆盖的多媒体教室。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移动端和电脑端都运行有相应程序。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移动端和电脑端连接到同一个</a:t>
            </a:r>
            <a:r>
              <a:rPr lang="en-US" altLang="zh-CN" dirty="0" smtClean="0">
                <a:solidFill>
                  <a:schemeClr val="bg1"/>
                </a:solidFill>
              </a:rPr>
              <a:t>WIFI</a:t>
            </a:r>
            <a:r>
              <a:rPr lang="zh-CN" altLang="en-US" dirty="0" smtClean="0">
                <a:solidFill>
                  <a:schemeClr val="bg1"/>
                </a:solidFill>
              </a:rPr>
              <a:t>，网络畅通。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t018ca8e09f5edbe0a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4286256"/>
            <a:ext cx="1912029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 descr="u=2719369660,2363468691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4429132"/>
            <a:ext cx="2252245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 descr="u=4153540269,3613699920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49" y="3500438"/>
            <a:ext cx="1893107" cy="1571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左右箭头 6"/>
          <p:cNvSpPr/>
          <p:nvPr/>
        </p:nvSpPr>
        <p:spPr>
          <a:xfrm rot="19397391">
            <a:off x="2835938" y="4500570"/>
            <a:ext cx="428628" cy="214314"/>
          </a:xfrm>
          <a:prstGeom prst="left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 rot="1802209">
            <a:off x="5739864" y="4450579"/>
            <a:ext cx="428628" cy="214314"/>
          </a:xfrm>
          <a:prstGeom prst="left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用户界面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 descr="Screenshot_2015-12-07-21-43-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678" y="1428736"/>
            <a:ext cx="2786082" cy="4953034"/>
          </a:xfrm>
        </p:spPr>
      </p:pic>
      <p:sp>
        <p:nvSpPr>
          <p:cNvPr id="8" name="TextBox 7"/>
          <p:cNvSpPr txBox="1"/>
          <p:nvPr/>
        </p:nvSpPr>
        <p:spPr>
          <a:xfrm>
            <a:off x="3357554" y="428625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触摸区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357818" y="1000108"/>
            <a:ext cx="1571636" cy="6429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功能菜单</a:t>
            </a:r>
            <a:endParaRPr lang="zh-CN" altLang="en-US" dirty="0">
              <a:solidFill>
                <a:srgbClr val="FFFF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72330" y="714356"/>
          <a:ext cx="150019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鼠标重定位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手势模式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触摸板模式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遥控器模式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线形标注 1 10"/>
          <p:cNvSpPr/>
          <p:nvPr/>
        </p:nvSpPr>
        <p:spPr>
          <a:xfrm>
            <a:off x="6357950" y="2714620"/>
            <a:ext cx="1214446" cy="500066"/>
          </a:xfrm>
          <a:prstGeom prst="borderCallout1">
            <a:avLst>
              <a:gd name="adj1" fmla="val 18750"/>
              <a:gd name="adj2" fmla="val -8333"/>
              <a:gd name="adj3" fmla="val -45975"/>
              <a:gd name="adj4" fmla="val -5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连接按钮</a:t>
            </a:r>
            <a:endParaRPr lang="zh-CN" altLang="en-US" dirty="0">
              <a:solidFill>
                <a:srgbClr val="FFFF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99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模拟左键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307181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模拟右键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058" y="21431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输入栏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7686" y="25003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信息反馈栏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-2061" b="78038"/>
          <a:stretch>
            <a:fillRect/>
          </a:stretch>
        </p:blipFill>
        <p:spPr bwMode="auto">
          <a:xfrm>
            <a:off x="214282" y="4643446"/>
            <a:ext cx="5911826" cy="1714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内容占位符 3" descr="Screenshot_2015-12-07-21-43-12.png"/>
          <p:cNvPicPr>
            <a:picLocks noChangeAspect="1"/>
          </p:cNvPicPr>
          <p:nvPr/>
        </p:nvPicPr>
        <p:blipFill>
          <a:blip r:embed="rId3" cstate="print"/>
          <a:srcRect r="-5128" b="55289"/>
          <a:stretch>
            <a:fillRect/>
          </a:stretch>
        </p:blipFill>
        <p:spPr>
          <a:xfrm>
            <a:off x="6286512" y="3786190"/>
            <a:ext cx="2928958" cy="22145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操作流程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电脑端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590075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电脑端以后台方式运行，不配备图形界面。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双击手势教鞭的快捷方式。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将程序显示的</a:t>
            </a:r>
            <a:r>
              <a:rPr lang="en-US" altLang="zh-CN" dirty="0" smtClean="0">
                <a:solidFill>
                  <a:schemeClr val="bg1"/>
                </a:solidFill>
              </a:rPr>
              <a:t>IPv4</a:t>
            </a:r>
            <a:r>
              <a:rPr lang="zh-CN" altLang="en-US" dirty="0" smtClean="0">
                <a:solidFill>
                  <a:schemeClr val="bg1"/>
                </a:solidFill>
              </a:rPr>
              <a:t>地址填入移动端</a:t>
            </a:r>
            <a:r>
              <a:rPr lang="en-US" altLang="zh-CN" dirty="0" smtClean="0">
                <a:solidFill>
                  <a:schemeClr val="bg1"/>
                </a:solidFill>
              </a:rPr>
              <a:t>IP</a:t>
            </a:r>
            <a:r>
              <a:rPr lang="zh-CN" altLang="en-US" dirty="0" smtClean="0">
                <a:solidFill>
                  <a:schemeClr val="bg1"/>
                </a:solidFill>
              </a:rPr>
              <a:t>输入栏。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46120" t="23437" r="42350" b="58008"/>
          <a:stretch>
            <a:fillRect/>
          </a:stretch>
        </p:blipFill>
        <p:spPr bwMode="auto">
          <a:xfrm>
            <a:off x="6643702" y="1857364"/>
            <a:ext cx="1894980" cy="1714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571472" y="5572140"/>
            <a:ext cx="500066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357686" y="4714884"/>
            <a:ext cx="2643206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500</Words>
  <PresentationFormat>全屏显示(4:3)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背景提要</vt:lpstr>
      <vt:lpstr>开发背景</vt:lpstr>
      <vt:lpstr>产品定位</vt:lpstr>
      <vt:lpstr>设计灵感</vt:lpstr>
      <vt:lpstr>功能展示</vt:lpstr>
      <vt:lpstr>使用环境</vt:lpstr>
      <vt:lpstr>用户界面</vt:lpstr>
      <vt:lpstr>操作流程——电脑端</vt:lpstr>
      <vt:lpstr>操作流程——移动端</vt:lpstr>
      <vt:lpstr>操作演示</vt:lpstr>
      <vt:lpstr>功能汇总</vt:lpstr>
      <vt:lpstr>过程纵览</vt:lpstr>
      <vt:lpstr>历代模型</vt:lpstr>
      <vt:lpstr>结构设计</vt:lpstr>
      <vt:lpstr>时序设计</vt:lpstr>
      <vt:lpstr>几点补充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LJbo</dc:creator>
  <cp:lastModifiedBy>LJbo</cp:lastModifiedBy>
  <cp:revision>116</cp:revision>
  <dcterms:created xsi:type="dcterms:W3CDTF">2015-12-05T14:49:09Z</dcterms:created>
  <dcterms:modified xsi:type="dcterms:W3CDTF">2015-12-15T04:36:18Z</dcterms:modified>
</cp:coreProperties>
</file>