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7" r:id="rId4"/>
    <p:sldId id="265" r:id="rId5"/>
    <p:sldId id="266" r:id="rId6"/>
    <p:sldId id="264" r:id="rId7"/>
    <p:sldId id="26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0CC"/>
    <a:srgbClr val="56564A"/>
    <a:srgbClr val="AEBB6C"/>
    <a:srgbClr val="4CC2D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-21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760BF-D946-4016-87A5-A4AA012163E7}" type="datetimeFigureOut">
              <a:rPr lang="zh-CN" altLang="en-US" smtClean="0"/>
              <a:pPr/>
              <a:t>2015/12/29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87716-1308-432D-9010-74B677589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52588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1085-997F-4F27-831C-B759D87F3F9B}" type="datetimeFigureOut">
              <a:rPr lang="zh-CN" altLang="en-US" smtClean="0"/>
              <a:pPr/>
              <a:t>2015/12/29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1DB0-50D9-479A-B809-9DBB2E99C4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1778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1085-997F-4F27-831C-B759D87F3F9B}" type="datetimeFigureOut">
              <a:rPr lang="zh-CN" altLang="en-US" smtClean="0"/>
              <a:pPr/>
              <a:t>2015/12/29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1DB0-50D9-479A-B809-9DBB2E99C4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2397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1085-997F-4F27-831C-B759D87F3F9B}" type="datetimeFigureOut">
              <a:rPr lang="zh-CN" altLang="en-US" smtClean="0"/>
              <a:pPr/>
              <a:t>2015/12/29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1DB0-50D9-479A-B809-9DBB2E99C4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637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1085-997F-4F27-831C-B759D87F3F9B}" type="datetimeFigureOut">
              <a:rPr lang="zh-CN" altLang="en-US" smtClean="0"/>
              <a:pPr/>
              <a:t>2015/12/29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1DB0-50D9-479A-B809-9DBB2E99C4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3836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1085-997F-4F27-831C-B759D87F3F9B}" type="datetimeFigureOut">
              <a:rPr lang="zh-CN" altLang="en-US" smtClean="0"/>
              <a:pPr/>
              <a:t>2015/12/29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1DB0-50D9-479A-B809-9DBB2E99C4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6185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1085-997F-4F27-831C-B759D87F3F9B}" type="datetimeFigureOut">
              <a:rPr lang="zh-CN" altLang="en-US" smtClean="0"/>
              <a:pPr/>
              <a:t>2015/12/29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1DB0-50D9-479A-B809-9DBB2E99C4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2940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1085-997F-4F27-831C-B759D87F3F9B}" type="datetimeFigureOut">
              <a:rPr lang="zh-CN" altLang="en-US" smtClean="0"/>
              <a:pPr/>
              <a:t>2015/12/29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1DB0-50D9-479A-B809-9DBB2E99C4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2863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1085-997F-4F27-831C-B759D87F3F9B}" type="datetimeFigureOut">
              <a:rPr lang="zh-CN" altLang="en-US" smtClean="0"/>
              <a:pPr/>
              <a:t>2015/12/29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1DB0-50D9-479A-B809-9DBB2E99C4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6079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1085-997F-4F27-831C-B759D87F3F9B}" type="datetimeFigureOut">
              <a:rPr lang="zh-CN" altLang="en-US" smtClean="0"/>
              <a:pPr/>
              <a:t>2015/12/29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1DB0-50D9-479A-B809-9DBB2E99C4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760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1085-997F-4F27-831C-B759D87F3F9B}" type="datetimeFigureOut">
              <a:rPr lang="zh-CN" altLang="en-US" smtClean="0"/>
              <a:pPr/>
              <a:t>2015/12/29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1DB0-50D9-479A-B809-9DBB2E99C4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2909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1085-997F-4F27-831C-B759D87F3F9B}" type="datetimeFigureOut">
              <a:rPr lang="zh-CN" altLang="en-US" smtClean="0"/>
              <a:pPr/>
              <a:t>2015/12/29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1DB0-50D9-479A-B809-9DBB2E99C4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6662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21085-997F-4F27-831C-B759D87F3F9B}" type="datetimeFigureOut">
              <a:rPr lang="zh-CN" altLang="en-US" smtClean="0"/>
              <a:pPr/>
              <a:t>2015/12/29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11DB0-50D9-479A-B809-9DBB2E99C4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546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2453424" y="1430154"/>
            <a:ext cx="7259392" cy="4456091"/>
          </a:xfrm>
          <a:prstGeom prst="roundRect">
            <a:avLst/>
          </a:prstGeom>
          <a:solidFill>
            <a:srgbClr val="56564A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44051" y="2802573"/>
            <a:ext cx="72023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spc="300" dirty="0" err="1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  <a:cs typeface="经典繁颜体" panose="02010609000101010101" pitchFamily="49" charset="-122"/>
              </a:rPr>
              <a:t>KeepFit</a:t>
            </a:r>
            <a:r>
              <a:rPr lang="zh-CN" altLang="en-US" sz="6600" b="1" spc="300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  <a:cs typeface="经典繁颜体" panose="02010609000101010101" pitchFamily="49" charset="-122"/>
              </a:rPr>
              <a:t>健身</a:t>
            </a:r>
            <a:r>
              <a:rPr lang="en-US" altLang="zh-CN" sz="6600" b="1" spc="300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  <a:cs typeface="经典繁颜体" panose="02010609000101010101" pitchFamily="49" charset="-122"/>
              </a:rPr>
              <a:t>App</a:t>
            </a:r>
            <a:endParaRPr lang="zh-CN" altLang="en-US" sz="6600" b="1" spc="3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  <a:cs typeface="经典繁颜体" panose="02010609000101010101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092565" y="4760324"/>
            <a:ext cx="1446423" cy="1593223"/>
            <a:chOff x="7751514" y="1194740"/>
            <a:chExt cx="1038287" cy="1030923"/>
          </a:xfrm>
        </p:grpSpPr>
        <p:sp>
          <p:nvSpPr>
            <p:cNvPr id="10" name="泪滴形 9"/>
            <p:cNvSpPr/>
            <p:nvPr/>
          </p:nvSpPr>
          <p:spPr>
            <a:xfrm rot="16423142">
              <a:off x="8168524" y="1693248"/>
              <a:ext cx="489397" cy="476518"/>
            </a:xfrm>
            <a:prstGeom prst="teardrop">
              <a:avLst/>
            </a:prstGeom>
            <a:solidFill>
              <a:srgbClr val="F4B0CC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7751514" y="1194740"/>
              <a:ext cx="1038287" cy="1030923"/>
              <a:chOff x="7751514" y="1194740"/>
              <a:chExt cx="1038287" cy="1030923"/>
            </a:xfrm>
          </p:grpSpPr>
          <p:sp>
            <p:nvSpPr>
              <p:cNvPr id="7" name="泪滴形 6"/>
              <p:cNvSpPr/>
              <p:nvPr/>
            </p:nvSpPr>
            <p:spPr>
              <a:xfrm rot="3605241">
                <a:off x="7771704" y="1293815"/>
                <a:ext cx="489397" cy="476518"/>
              </a:xfrm>
              <a:prstGeom prst="teardrop">
                <a:avLst/>
              </a:prstGeom>
              <a:solidFill>
                <a:srgbClr val="F4B0CC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泪滴形 7"/>
              <p:cNvSpPr/>
              <p:nvPr/>
            </p:nvSpPr>
            <p:spPr>
              <a:xfrm>
                <a:off x="7751514" y="1594371"/>
                <a:ext cx="489397" cy="476518"/>
              </a:xfrm>
              <a:prstGeom prst="teardrop">
                <a:avLst/>
              </a:prstGeom>
              <a:solidFill>
                <a:srgbClr val="F4B0CC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泪滴形 8"/>
              <p:cNvSpPr/>
              <p:nvPr/>
            </p:nvSpPr>
            <p:spPr>
              <a:xfrm rot="19402346">
                <a:off x="7953653" y="1749145"/>
                <a:ext cx="489397" cy="476518"/>
              </a:xfrm>
              <a:prstGeom prst="teardrop">
                <a:avLst/>
              </a:prstGeom>
              <a:solidFill>
                <a:srgbClr val="F4B0CC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泪滴形 10"/>
              <p:cNvSpPr/>
              <p:nvPr/>
            </p:nvSpPr>
            <p:spPr>
              <a:xfrm rot="14738094">
                <a:off x="8306843" y="1572941"/>
                <a:ext cx="489397" cy="476518"/>
              </a:xfrm>
              <a:prstGeom prst="teardrop">
                <a:avLst/>
              </a:prstGeom>
              <a:solidFill>
                <a:srgbClr val="F4B0CC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泪滴形 11"/>
              <p:cNvSpPr/>
              <p:nvPr/>
            </p:nvSpPr>
            <p:spPr>
              <a:xfrm rot="12238163">
                <a:off x="8278869" y="1348536"/>
                <a:ext cx="489397" cy="476518"/>
              </a:xfrm>
              <a:prstGeom prst="teardrop">
                <a:avLst/>
              </a:prstGeom>
              <a:solidFill>
                <a:srgbClr val="F4B0CC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泪滴形 12"/>
              <p:cNvSpPr/>
              <p:nvPr/>
            </p:nvSpPr>
            <p:spPr>
              <a:xfrm rot="8650232">
                <a:off x="8038553" y="1194740"/>
                <a:ext cx="489397" cy="476518"/>
              </a:xfrm>
              <a:prstGeom prst="teardrop">
                <a:avLst/>
              </a:prstGeom>
              <a:solidFill>
                <a:srgbClr val="F4B0CC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7012565" y="4472717"/>
            <a:ext cx="22493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小组成员：马元</a:t>
            </a:r>
            <a:endParaRPr lang="en-US" altLang="zh-CN" sz="2000" spc="3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  </a:t>
            </a:r>
            <a:r>
              <a:rPr lang="zh-CN" altLang="en-US" sz="20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胡婧韬</a:t>
            </a:r>
            <a:endParaRPr lang="en-US" altLang="zh-CN" sz="2000" spc="3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  </a:t>
            </a:r>
            <a:r>
              <a:rPr lang="zh-CN" altLang="en-US" sz="20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宋丛溪</a:t>
            </a:r>
            <a:endParaRPr lang="en-US" altLang="zh-CN" sz="2000" spc="3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  </a:t>
            </a:r>
            <a:r>
              <a:rPr lang="zh-CN" altLang="en-US" sz="20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邵璟璇</a:t>
            </a:r>
            <a:endParaRPr lang="zh-CN" altLang="en-US" sz="20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11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721218" y="337472"/>
            <a:ext cx="10749564" cy="6234572"/>
          </a:xfrm>
          <a:prstGeom prst="roundRect">
            <a:avLst/>
          </a:prstGeom>
          <a:solidFill>
            <a:srgbClr val="56564A">
              <a:alpha val="63000"/>
            </a:srgb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477108" y="1284225"/>
            <a:ext cx="4412815" cy="4341066"/>
          </a:xfrm>
          <a:prstGeom prst="roundRect">
            <a:avLst/>
          </a:prstGeom>
          <a:solidFill>
            <a:schemeClr val="bg1">
              <a:alpha val="72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446547" y="1592131"/>
            <a:ext cx="1277444" cy="1161827"/>
          </a:xfrm>
          <a:prstGeom prst="roundRect">
            <a:avLst/>
          </a:prstGeom>
          <a:solidFill>
            <a:srgbClr val="56564A">
              <a:alpha val="72000"/>
            </a:srgb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4B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 2</a:t>
            </a:r>
          </a:p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功能模块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926046" y="655100"/>
            <a:ext cx="1689319" cy="1661852"/>
          </a:xfrm>
          <a:prstGeom prst="roundRect">
            <a:avLst/>
          </a:prstGeom>
          <a:solidFill>
            <a:srgbClr val="56564A">
              <a:alpha val="72000"/>
            </a:srgb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4B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 1</a:t>
            </a:r>
          </a:p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942066" y="3571539"/>
            <a:ext cx="1449360" cy="1348676"/>
          </a:xfrm>
          <a:prstGeom prst="roundRect">
            <a:avLst/>
          </a:prstGeom>
          <a:solidFill>
            <a:srgbClr val="56564A">
              <a:alpha val="72000"/>
            </a:srgb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4B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 3</a:t>
            </a: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组内分工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>
            <a:stCxn id="7" idx="1"/>
            <a:endCxn id="6" idx="3"/>
          </p:cNvCxnSpPr>
          <p:nvPr/>
        </p:nvCxnSpPr>
        <p:spPr>
          <a:xfrm rot="10800000" flipV="1">
            <a:off x="7723992" y="1486025"/>
            <a:ext cx="1202055" cy="6870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2"/>
            <a:endCxn id="9" idx="0"/>
          </p:cNvCxnSpPr>
          <p:nvPr/>
        </p:nvCxnSpPr>
        <p:spPr>
          <a:xfrm rot="16200000" flipH="1">
            <a:off x="7467217" y="2372009"/>
            <a:ext cx="817581" cy="158147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9" idx="1"/>
          </p:cNvCxnSpPr>
          <p:nvPr/>
        </p:nvCxnSpPr>
        <p:spPr>
          <a:xfrm flipV="1">
            <a:off x="6594438" y="4245877"/>
            <a:ext cx="1347628" cy="101461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http://ww2.sinaimg.cn/bmiddle/9ed17683jw1e6jt8m159jj20dw0dw752.jpg"/>
          <p:cNvPicPr/>
          <p:nvPr/>
        </p:nvPicPr>
        <p:blipFill>
          <a:blip r:embed="rId3"/>
          <a:srcRect t="14659" r="-24" b="8629"/>
          <a:stretch>
            <a:fillRect/>
          </a:stretch>
        </p:blipFill>
        <p:spPr bwMode="auto">
          <a:xfrm>
            <a:off x="1538344" y="1796541"/>
            <a:ext cx="4286690" cy="32932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圆角矩形 7"/>
          <p:cNvSpPr/>
          <p:nvPr/>
        </p:nvSpPr>
        <p:spPr>
          <a:xfrm>
            <a:off x="4819397" y="4668818"/>
            <a:ext cx="1742768" cy="1774805"/>
          </a:xfrm>
          <a:prstGeom prst="roundRect">
            <a:avLst/>
          </a:prstGeom>
          <a:solidFill>
            <a:srgbClr val="56564A">
              <a:alpha val="72000"/>
            </a:srgb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4B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 4</a:t>
            </a: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效果展示</a:t>
            </a:r>
          </a:p>
        </p:txBody>
      </p:sp>
    </p:spTree>
    <p:extLst>
      <p:ext uri="{BB962C8B-B14F-4D97-AF65-F5344CB8AC3E}">
        <p14:creationId xmlns:p14="http://schemas.microsoft.com/office/powerpoint/2010/main" xmlns="" val="408615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721218" y="337472"/>
            <a:ext cx="10749564" cy="6234572"/>
          </a:xfrm>
          <a:prstGeom prst="roundRect">
            <a:avLst/>
          </a:prstGeom>
          <a:solidFill>
            <a:srgbClr val="56564A">
              <a:alpha val="72000"/>
            </a:srgb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454766" y="1093967"/>
            <a:ext cx="4763154" cy="939228"/>
          </a:xfrm>
          <a:prstGeom prst="roundRect">
            <a:avLst/>
          </a:prstGeom>
          <a:solidFill>
            <a:srgbClr val="56564A">
              <a:alpha val="72000"/>
            </a:srgb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solidFill>
                  <a:srgbClr val="F4B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4000" dirty="0" smtClean="0">
                <a:solidFill>
                  <a:srgbClr val="F4B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4000" dirty="0">
              <a:solidFill>
                <a:srgbClr val="F4B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54904" y="2204879"/>
            <a:ext cx="91134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pc="300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      当下，人们对于健身房的需求与日俱增。然而出于工作、学习、经济等因素的限制，并不是人人都可隔三差五到健身房报道。但在家锻炼却又面临着， 不知如何塑形、无人监督等难题。考虑到这些因素，我们小组实现了一款健身</a:t>
            </a:r>
            <a:r>
              <a:rPr lang="en-US" altLang="zh-CN" sz="3600" b="1" spc="300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App</a:t>
            </a:r>
            <a:r>
              <a:rPr lang="zh-CN" altLang="en-US" sz="3600" b="1" spc="300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。</a:t>
            </a:r>
          </a:p>
        </p:txBody>
      </p:sp>
      <p:sp>
        <p:nvSpPr>
          <p:cNvPr id="7" name="泪滴形 6"/>
          <p:cNvSpPr/>
          <p:nvPr/>
        </p:nvSpPr>
        <p:spPr>
          <a:xfrm rot="8166304">
            <a:off x="1696193" y="501876"/>
            <a:ext cx="880172" cy="901836"/>
          </a:xfrm>
          <a:prstGeom prst="teardrop">
            <a:avLst>
              <a:gd name="adj" fmla="val 98823"/>
            </a:avLst>
          </a:prstGeom>
          <a:solidFill>
            <a:srgbClr val="56564A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874712" y="72089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4B0CC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endParaRPr lang="zh-CN" altLang="en-US" sz="2800" b="1" dirty="0">
              <a:solidFill>
                <a:srgbClr val="F4B0C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502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721218" y="337472"/>
            <a:ext cx="10749564" cy="6234572"/>
          </a:xfrm>
          <a:prstGeom prst="roundRect">
            <a:avLst/>
          </a:prstGeom>
          <a:solidFill>
            <a:srgbClr val="56564A">
              <a:alpha val="72000"/>
            </a:srgb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454766" y="1093967"/>
            <a:ext cx="4763154" cy="939228"/>
          </a:xfrm>
          <a:prstGeom prst="roundRect">
            <a:avLst/>
          </a:prstGeom>
          <a:solidFill>
            <a:srgbClr val="56564A">
              <a:alpha val="72000"/>
            </a:srgb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rgbClr val="F4B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</a:t>
            </a:r>
            <a:endParaRPr lang="zh-CN" altLang="en-US" sz="4000" dirty="0">
              <a:solidFill>
                <a:srgbClr val="F4B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90358" y="2484578"/>
            <a:ext cx="9113499" cy="3315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&gt;</a:t>
            </a:r>
            <a:r>
              <a:rPr lang="zh-CN" altLang="en-US" sz="3600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专业：提供知名教练的健身计划</a:t>
            </a:r>
            <a:r>
              <a:rPr lang="en-US" altLang="zh-CN" sz="3600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&amp;</a:t>
            </a:r>
            <a:r>
              <a:rPr lang="zh-CN" altLang="en-US" sz="3600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锻炼方案</a:t>
            </a:r>
            <a:endParaRPr lang="en-US" altLang="zh-CN" sz="3600" b="1" dirty="0" smtClean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&gt;</a:t>
            </a:r>
            <a:r>
              <a:rPr lang="zh-CN" altLang="en-US" sz="3600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便捷：观看相应锻炼视频并有语音提示</a:t>
            </a:r>
            <a:endParaRPr lang="en-US" altLang="zh-CN" sz="3600" b="1" dirty="0" smtClean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&gt;</a:t>
            </a:r>
            <a:r>
              <a:rPr lang="zh-CN" altLang="en-US" sz="3600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长效：提醒用户按时完成锻炼任务</a:t>
            </a:r>
            <a:endParaRPr lang="en-US" altLang="zh-CN" sz="3600" b="1" dirty="0" smtClean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&gt;</a:t>
            </a:r>
            <a:r>
              <a:rPr lang="zh-CN" altLang="en-US" sz="3600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交流：与他人分享锻炼经验与感受</a:t>
            </a:r>
            <a:endParaRPr lang="zh-CN" altLang="en-US" sz="3600" b="1" spc="300" dirty="0" smtClean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" name="泪滴形 6"/>
          <p:cNvSpPr/>
          <p:nvPr/>
        </p:nvSpPr>
        <p:spPr>
          <a:xfrm rot="8166304">
            <a:off x="1696193" y="501876"/>
            <a:ext cx="880172" cy="901836"/>
          </a:xfrm>
          <a:prstGeom prst="teardrop">
            <a:avLst>
              <a:gd name="adj" fmla="val 98823"/>
            </a:avLst>
          </a:prstGeom>
          <a:solidFill>
            <a:srgbClr val="56564A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842440" y="6993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solidFill>
                  <a:srgbClr val="F4B0CC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endParaRPr lang="zh-CN" altLang="en-US" sz="3000" b="1" dirty="0">
              <a:solidFill>
                <a:srgbClr val="F4B0C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502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721218" y="337472"/>
            <a:ext cx="10749564" cy="6234572"/>
          </a:xfrm>
          <a:prstGeom prst="roundRect">
            <a:avLst/>
          </a:prstGeom>
          <a:solidFill>
            <a:srgbClr val="56564A">
              <a:alpha val="72000"/>
            </a:srgb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454766" y="1093967"/>
            <a:ext cx="4763154" cy="939228"/>
          </a:xfrm>
          <a:prstGeom prst="roundRect">
            <a:avLst/>
          </a:prstGeom>
          <a:solidFill>
            <a:srgbClr val="56564A">
              <a:alpha val="72000"/>
            </a:srgb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rgbClr val="F4B0CC"/>
                </a:solidFill>
                <a:latin typeface="微软雅黑" pitchFamily="34" charset="-122"/>
                <a:ea typeface="微软雅黑" pitchFamily="34" charset="-122"/>
              </a:rPr>
              <a:t>组内分工</a:t>
            </a:r>
            <a:endParaRPr lang="zh-CN" altLang="en-US" sz="4000" dirty="0">
              <a:solidFill>
                <a:srgbClr val="F4B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84557" y="2548845"/>
            <a:ext cx="94882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&gt;</a:t>
            </a:r>
            <a:r>
              <a:rPr lang="zh-CN" altLang="en-US" sz="3600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马元：闹钟功能，筛选功能，数据库</a:t>
            </a:r>
            <a:endParaRPr lang="en-US" altLang="zh-CN" sz="3600" b="1" dirty="0" smtClean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&gt;</a:t>
            </a:r>
            <a:r>
              <a:rPr lang="zh-CN" altLang="en-US" sz="3600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胡婧韬：用户交流与分享到微信，视频制作</a:t>
            </a:r>
            <a:endParaRPr lang="en-US" altLang="zh-CN" sz="3600" b="1" dirty="0" smtClean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&gt;</a:t>
            </a:r>
            <a:r>
              <a:rPr lang="zh-CN" altLang="en-US" sz="3600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宋丛溪：获取视频链接，实现视频播放</a:t>
            </a:r>
            <a:endParaRPr lang="en-US" altLang="zh-CN" sz="3600" b="1" dirty="0" smtClean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&gt;</a:t>
            </a:r>
            <a:r>
              <a:rPr lang="zh-CN" altLang="en-US" sz="3600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邵璟璇：</a:t>
            </a:r>
            <a:r>
              <a:rPr lang="en-US" altLang="zh-CN" sz="3600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UI</a:t>
            </a:r>
            <a:r>
              <a:rPr lang="zh-CN" altLang="en-US" sz="3600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设计，模块用户中心模块</a:t>
            </a:r>
          </a:p>
          <a:p>
            <a:endParaRPr lang="zh-CN" altLang="en-US" sz="3600" b="1" spc="300" dirty="0" smtClean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" name="泪滴形 6"/>
          <p:cNvSpPr/>
          <p:nvPr/>
        </p:nvSpPr>
        <p:spPr>
          <a:xfrm rot="8166304">
            <a:off x="1696193" y="501876"/>
            <a:ext cx="880172" cy="901836"/>
          </a:xfrm>
          <a:prstGeom prst="teardrop">
            <a:avLst>
              <a:gd name="adj" fmla="val 98823"/>
            </a:avLst>
          </a:prstGeom>
          <a:solidFill>
            <a:srgbClr val="56564A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842440" y="6993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solidFill>
                  <a:srgbClr val="F4B0CC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endParaRPr lang="zh-CN" altLang="en-US" sz="3000" b="1" dirty="0">
              <a:solidFill>
                <a:srgbClr val="F4B0C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502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721218" y="337472"/>
            <a:ext cx="10749564" cy="6234572"/>
          </a:xfrm>
          <a:prstGeom prst="roundRect">
            <a:avLst/>
          </a:prstGeom>
          <a:solidFill>
            <a:srgbClr val="56564A">
              <a:alpha val="72000"/>
            </a:srgb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457072" y="1266089"/>
            <a:ext cx="4412815" cy="4341066"/>
          </a:xfrm>
          <a:prstGeom prst="roundRect">
            <a:avLst/>
          </a:prstGeom>
          <a:solidFill>
            <a:srgbClr val="56564A">
              <a:alpha val="72000"/>
            </a:srgb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485556" y="3140806"/>
            <a:ext cx="409369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4B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效果展示</a:t>
            </a:r>
            <a:r>
              <a:rPr lang="en-US" altLang="zh-CN" sz="4000" b="1" dirty="0" smtClean="0">
                <a:solidFill>
                  <a:srgbClr val="F4B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4000" spc="300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     </a:t>
            </a:r>
            <a:endParaRPr lang="en-US" altLang="zh-CN" sz="3200" b="1" spc="300" dirty="0" smtClean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  <a:p>
            <a:endParaRPr lang="zh-CN" altLang="en-US" sz="2400" spc="300" dirty="0" smtClean="0">
              <a:solidFill>
                <a:srgbClr val="AEBB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泪滴形 6"/>
          <p:cNvSpPr/>
          <p:nvPr/>
        </p:nvSpPr>
        <p:spPr>
          <a:xfrm rot="8166304">
            <a:off x="8901111" y="689313"/>
            <a:ext cx="1153550" cy="1153551"/>
          </a:xfrm>
          <a:prstGeom prst="teardrop">
            <a:avLst/>
          </a:prstGeom>
          <a:solidFill>
            <a:srgbClr val="56564A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" name="文本框 7"/>
          <p:cNvSpPr txBox="1"/>
          <p:nvPr/>
        </p:nvSpPr>
        <p:spPr>
          <a:xfrm>
            <a:off x="9189913" y="1011347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solidFill>
                  <a:srgbClr val="F4B0CC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endParaRPr lang="zh-CN" altLang="en-US" sz="3000" b="1" dirty="0">
              <a:solidFill>
                <a:srgbClr val="F4B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31228" y="2646381"/>
            <a:ext cx="125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3074" name="Picture 2" descr="http://attach.bbs.miui.com/forum/201406/28/182137xn8gnkoz8xf1ggo0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4676" y="2235666"/>
            <a:ext cx="3986120" cy="241824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745045" y="4475181"/>
            <a:ext cx="391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备注：观看视频还有分享图片均是本地内容，如需使用要在安卓手机的存储卡</a:t>
            </a:r>
            <a:r>
              <a:rPr lang="en-US" altLang="zh-CN" sz="1600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-</a:t>
            </a:r>
            <a:r>
              <a:rPr lang="en-US" altLang="zh-CN" sz="1600" dirty="0" err="1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keepfit</a:t>
            </a:r>
            <a:r>
              <a:rPr lang="zh-CN" altLang="en-US" sz="1600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目录下放置图片和视频</a:t>
            </a:r>
            <a:endParaRPr lang="zh-CN" altLang="en-US" sz="16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502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2453424" y="1430154"/>
            <a:ext cx="7259392" cy="4456091"/>
          </a:xfrm>
          <a:prstGeom prst="roundRect">
            <a:avLst/>
          </a:prstGeom>
          <a:solidFill>
            <a:srgbClr val="56564A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spc="300" dirty="0" smtClean="0"/>
              <a:t>Thanks</a:t>
            </a:r>
            <a:endParaRPr lang="zh-CN" altLang="en-US" sz="7200" spc="300" dirty="0"/>
          </a:p>
        </p:txBody>
      </p:sp>
      <p:grpSp>
        <p:nvGrpSpPr>
          <p:cNvPr id="4" name="组合 3"/>
          <p:cNvGrpSpPr/>
          <p:nvPr/>
        </p:nvGrpSpPr>
        <p:grpSpPr>
          <a:xfrm>
            <a:off x="6830895" y="2687427"/>
            <a:ext cx="821929" cy="780258"/>
            <a:chOff x="7751514" y="1194740"/>
            <a:chExt cx="1038287" cy="1030923"/>
          </a:xfrm>
        </p:grpSpPr>
        <p:sp>
          <p:nvSpPr>
            <p:cNvPr id="5" name="泪滴形 4"/>
            <p:cNvSpPr/>
            <p:nvPr/>
          </p:nvSpPr>
          <p:spPr>
            <a:xfrm rot="16423142">
              <a:off x="8168524" y="1693248"/>
              <a:ext cx="489397" cy="476518"/>
            </a:xfrm>
            <a:prstGeom prst="teardrop">
              <a:avLst/>
            </a:prstGeom>
            <a:solidFill>
              <a:srgbClr val="F4B0CC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7751514" y="1194740"/>
              <a:ext cx="1038287" cy="1030923"/>
              <a:chOff x="7751514" y="1194740"/>
              <a:chExt cx="1038287" cy="1030923"/>
            </a:xfrm>
          </p:grpSpPr>
          <p:sp>
            <p:nvSpPr>
              <p:cNvPr id="7" name="泪滴形 6"/>
              <p:cNvSpPr/>
              <p:nvPr/>
            </p:nvSpPr>
            <p:spPr>
              <a:xfrm rot="3605241">
                <a:off x="7771704" y="1293815"/>
                <a:ext cx="489397" cy="476518"/>
              </a:xfrm>
              <a:prstGeom prst="teardrop">
                <a:avLst/>
              </a:prstGeom>
              <a:solidFill>
                <a:srgbClr val="F4B0CC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泪滴形 7"/>
              <p:cNvSpPr/>
              <p:nvPr/>
            </p:nvSpPr>
            <p:spPr>
              <a:xfrm>
                <a:off x="7751514" y="1594371"/>
                <a:ext cx="489397" cy="476518"/>
              </a:xfrm>
              <a:prstGeom prst="teardrop">
                <a:avLst/>
              </a:prstGeom>
              <a:solidFill>
                <a:srgbClr val="F4B0CC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泪滴形 8"/>
              <p:cNvSpPr/>
              <p:nvPr/>
            </p:nvSpPr>
            <p:spPr>
              <a:xfrm rot="19402346">
                <a:off x="7953653" y="1749145"/>
                <a:ext cx="489397" cy="476518"/>
              </a:xfrm>
              <a:prstGeom prst="teardrop">
                <a:avLst/>
              </a:prstGeom>
              <a:solidFill>
                <a:srgbClr val="F4B0CC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泪滴形 9"/>
              <p:cNvSpPr/>
              <p:nvPr/>
            </p:nvSpPr>
            <p:spPr>
              <a:xfrm rot="14738094">
                <a:off x="8306843" y="1572941"/>
                <a:ext cx="489397" cy="476518"/>
              </a:xfrm>
              <a:prstGeom prst="teardrop">
                <a:avLst/>
              </a:prstGeom>
              <a:solidFill>
                <a:srgbClr val="F4B0CC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泪滴形 10"/>
              <p:cNvSpPr/>
              <p:nvPr/>
            </p:nvSpPr>
            <p:spPr>
              <a:xfrm rot="12238163">
                <a:off x="8278869" y="1348536"/>
                <a:ext cx="489397" cy="476518"/>
              </a:xfrm>
              <a:prstGeom prst="teardrop">
                <a:avLst/>
              </a:prstGeom>
              <a:solidFill>
                <a:srgbClr val="F4B0CC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泪滴形 11"/>
              <p:cNvSpPr/>
              <p:nvPr/>
            </p:nvSpPr>
            <p:spPr>
              <a:xfrm rot="8650232">
                <a:off x="8038553" y="1194740"/>
                <a:ext cx="489397" cy="476518"/>
              </a:xfrm>
              <a:prstGeom prst="teardrop">
                <a:avLst/>
              </a:prstGeom>
              <a:solidFill>
                <a:srgbClr val="F4B0CC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32864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56564A"/>
        </a:solidFill>
        <a:ln w="57150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224</Words>
  <Application>Microsoft Office PowerPoint</Application>
  <PresentationFormat>自定义</PresentationFormat>
  <Paragraphs>33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晴天</dc:creator>
  <cp:lastModifiedBy>apple</cp:lastModifiedBy>
  <cp:revision>24</cp:revision>
  <dcterms:created xsi:type="dcterms:W3CDTF">2015-04-23T08:23:58Z</dcterms:created>
  <dcterms:modified xsi:type="dcterms:W3CDTF">2015-12-29T10:10:40Z</dcterms:modified>
</cp:coreProperties>
</file>