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3" r:id="rId9"/>
    <p:sldId id="272" r:id="rId10"/>
    <p:sldId id="271" r:id="rId11"/>
    <p:sldId id="273" r:id="rId12"/>
    <p:sldId id="264" r:id="rId13"/>
    <p:sldId id="269" r:id="rId14"/>
    <p:sldId id="265" r:id="rId15"/>
    <p:sldId id="266" r:id="rId16"/>
    <p:sldId id="270" r:id="rId17"/>
    <p:sldId id="267" r:id="rId18"/>
    <p:sldId id="26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umi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4032448"/>
          </a:xfrm>
        </p:spPr>
        <p:txBody>
          <a:bodyPr/>
          <a:lstStyle>
            <a:lvl1pPr>
              <a:defRPr sz="2800" b="1"/>
            </a:lvl1pPr>
            <a:lvl2pPr>
              <a:lnSpc>
                <a:spcPct val="150000"/>
              </a:lnSpc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96B678A-C347-42A1-9849-5A6A9D4B6032}" type="datetimeFigureOut">
              <a:rPr lang="zh-CN" altLang="en-US" smtClean="0"/>
              <a:t>2015/12/29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49990A1-DD33-426E-A072-F4ED40EF60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3361" y="620688"/>
            <a:ext cx="7772400" cy="4267200"/>
          </a:xfrm>
        </p:spPr>
        <p:txBody>
          <a:bodyPr/>
          <a:lstStyle/>
          <a:p>
            <a:r>
              <a:rPr lang="en-US" altLang="zh-CN" b="1" dirty="0" err="1" smtClean="0"/>
              <a:t>HomeLock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algn="r"/>
            <a:r>
              <a:rPr lang="zh-CN" altLang="en-US" dirty="0" smtClean="0"/>
              <a:t>虞世城 周庚乾 申昱 苏训格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1201979"/>
            <a:ext cx="521969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Not </a:t>
            </a:r>
            <a:r>
              <a:rPr lang="en-US" altLang="zh-CN" sz="6600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sherlock</a:t>
            </a:r>
            <a:r>
              <a:rPr lang="en-US" altLang="zh-CN" sz="6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!</a:t>
            </a:r>
          </a:p>
          <a:p>
            <a:r>
              <a:rPr lang="en-US" altLang="zh-CN" sz="66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It is </a:t>
            </a:r>
            <a:endParaRPr lang="zh-CN" altLang="en-US" sz="66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995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0" b="-100"/>
          <a:stretch/>
        </p:blipFill>
        <p:spPr>
          <a:xfrm>
            <a:off x="4499992" y="28718"/>
            <a:ext cx="3816424" cy="67983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384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32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24" r="-1450"/>
          <a:stretch/>
        </p:blipFill>
        <p:spPr>
          <a:xfrm>
            <a:off x="827584" y="22294"/>
            <a:ext cx="3960440" cy="6870676"/>
          </a:xfrm>
        </p:spPr>
      </p:pic>
    </p:spTree>
    <p:extLst>
      <p:ext uri="{BB962C8B-B14F-4D97-AF65-F5344CB8AC3E}">
        <p14:creationId xmlns:p14="http://schemas.microsoft.com/office/powerpoint/2010/main" val="3910871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702"/>
            <a:ext cx="3857625" cy="68580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5836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-29773"/>
            <a:ext cx="385762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48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0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功能设计时的精简问题</a:t>
            </a:r>
            <a:endParaRPr lang="en-US" altLang="zh-CN" dirty="0" smtClean="0"/>
          </a:p>
          <a:p>
            <a:r>
              <a:rPr lang="zh-CN" altLang="en-US" dirty="0" smtClean="0"/>
              <a:t>蓝牙模块的调试非常不易，消耗了很多时间</a:t>
            </a:r>
            <a:endParaRPr lang="en-US" altLang="zh-CN" dirty="0" smtClean="0"/>
          </a:p>
          <a:p>
            <a:r>
              <a:rPr lang="zh-CN" altLang="en-US" dirty="0" smtClean="0"/>
              <a:t>两部分（蓝牙匹配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上锁逻辑）对接调试困难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103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自学及参考的内容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0802" b="10802"/>
          <a:stretch>
            <a:fillRect/>
          </a:stretch>
        </p:blipFill>
        <p:spPr>
          <a:xfrm>
            <a:off x="179614" y="1988840"/>
            <a:ext cx="8964386" cy="4392488"/>
          </a:xfrm>
        </p:spPr>
      </p:pic>
    </p:spTree>
    <p:extLst>
      <p:ext uri="{BB962C8B-B14F-4D97-AF65-F5344CB8AC3E}">
        <p14:creationId xmlns:p14="http://schemas.microsoft.com/office/powerpoint/2010/main" val="1922790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蓝牙部分：各种网上资源自学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63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进一步的改进及扩展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加入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与对应的蓝牙初始化认证 界面 及 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512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谢谢</a:t>
            </a:r>
            <a:r>
              <a:rPr lang="en-US" altLang="zh-CN" dirty="0" smtClean="0"/>
              <a:t>~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风格 及 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简单清晰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0090"/>
                </a:solidFill>
              </a:rPr>
              <a:t>只有一个界面</a:t>
            </a:r>
            <a:endParaRPr lang="en-US" altLang="zh-CN" dirty="0" smtClean="0">
              <a:solidFill>
                <a:srgbClr val="000090"/>
              </a:solidFill>
            </a:endParaRPr>
          </a:p>
          <a:p>
            <a:r>
              <a:rPr lang="zh-CN" altLang="en-US" dirty="0" smtClean="0"/>
              <a:t>易上手</a:t>
            </a:r>
            <a:endParaRPr lang="en-US" altLang="zh-CN" dirty="0" smtClean="0"/>
          </a:p>
          <a:p>
            <a:r>
              <a:rPr lang="zh-CN" altLang="en-US" dirty="0" smtClean="0"/>
              <a:t>水墨风的界面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手机蓝牙控制门锁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45011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2040" y="3717032"/>
            <a:ext cx="3214659" cy="27217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适用人群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那个 强迫症 总觉得自己忘记锁门的你</a:t>
            </a:r>
            <a:r>
              <a:rPr lang="en-US" altLang="zh-CN" sz="2400" dirty="0" smtClean="0"/>
              <a:t> →_→</a:t>
            </a:r>
          </a:p>
          <a:p>
            <a:r>
              <a:rPr lang="zh-CN" altLang="en-US" sz="2400" dirty="0" smtClean="0"/>
              <a:t>那个卧在沙发上懒得起身去给家人开门的你</a:t>
            </a:r>
            <a:r>
              <a:rPr lang="en-US" altLang="zh-CN" sz="2400" dirty="0" smtClean="0"/>
              <a:t> →_→</a:t>
            </a:r>
          </a:p>
          <a:p>
            <a:r>
              <a:rPr lang="zh-CN" altLang="en-US" sz="2400" dirty="0" smtClean="0"/>
              <a:t>每次锁门或者开门手忙脚乱翻钥匙还是找不到的你</a:t>
            </a:r>
            <a:r>
              <a:rPr lang="en-US" altLang="zh-CN" sz="2400" dirty="0" smtClean="0"/>
              <a:t> →_→</a:t>
            </a:r>
          </a:p>
          <a:p>
            <a:r>
              <a:rPr lang="zh-CN" altLang="en-US" sz="2400" dirty="0" smtClean="0"/>
              <a:t>或者，你根本就总忘记带钥匙嘛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4729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HomeLock</a:t>
            </a:r>
            <a:r>
              <a:rPr lang="zh-CN" altLang="en-US" dirty="0" smtClean="0"/>
              <a:t>能为你做的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连接蓝牙，一键开锁 或者 解锁</a:t>
            </a:r>
            <a:endParaRPr lang="en-US" altLang="zh-CN" dirty="0" smtClean="0"/>
          </a:p>
          <a:p>
            <a:r>
              <a:rPr lang="zh-CN" altLang="en-US" dirty="0" smtClean="0"/>
              <a:t>显示门锁状态</a:t>
            </a:r>
            <a:endParaRPr lang="en-US" altLang="zh-CN" dirty="0" smtClean="0"/>
          </a:p>
          <a:p>
            <a:r>
              <a:rPr lang="zh-CN" altLang="en-US" dirty="0" smtClean="0"/>
              <a:t>查看门锁情况</a:t>
            </a:r>
            <a:r>
              <a:rPr lang="zh-CN" altLang="en-US" dirty="0" smtClean="0"/>
              <a:t>日志（在文件系统的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文件夹下）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860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HomeLock</a:t>
            </a:r>
            <a:r>
              <a:rPr lang="zh-CN" altLang="en-US" dirty="0" smtClean="0"/>
              <a:t>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分为</a:t>
            </a:r>
            <a:r>
              <a:rPr lang="zh-CN" altLang="en-US" dirty="0"/>
              <a:t>两</a:t>
            </a:r>
            <a:r>
              <a:rPr lang="zh-CN" altLang="en-US" dirty="0" smtClean="0"/>
              <a:t>部分，两组人同步开发：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蓝牙</a:t>
            </a:r>
            <a:r>
              <a:rPr lang="zh-CN" altLang="en-US" dirty="0" smtClean="0"/>
              <a:t>部分（连接、蓝牙模块）的实现：三位男生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单片机程序：虞世城</a:t>
            </a:r>
            <a:r>
              <a:rPr lang="en-US" altLang="zh-CN" dirty="0" smtClean="0"/>
              <a:t>	</a:t>
            </a:r>
          </a:p>
          <a:p>
            <a:pPr lvl="2"/>
            <a:r>
              <a:rPr lang="zh-CN" altLang="en-US" dirty="0" smtClean="0"/>
              <a:t>蓝牙串口通信：周庚乾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UI</a:t>
            </a:r>
            <a:r>
              <a:rPr lang="zh-CN" altLang="en-US" dirty="0" smtClean="0"/>
              <a:t>设计及实现</a:t>
            </a:r>
            <a:r>
              <a:rPr lang="en-US" altLang="zh-CN" dirty="0" smtClean="0"/>
              <a:t> &amp;</a:t>
            </a:r>
            <a:r>
              <a:rPr lang="zh-CN" altLang="en-US" dirty="0">
                <a:sym typeface="Wingdings" panose="05000000000000000000" pitchFamily="2" charset="2"/>
              </a:rPr>
              <a:t>开关锁逻辑</a:t>
            </a:r>
            <a:r>
              <a:rPr lang="zh-CN" altLang="en-US" dirty="0" smtClean="0"/>
              <a:t>：姑娘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就是我噜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553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初步设计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简陋的设计图</a:t>
            </a:r>
            <a:endParaRPr lang="zh-CN" altLang="en-US" dirty="0"/>
          </a:p>
        </p:txBody>
      </p:sp>
      <p:pic>
        <p:nvPicPr>
          <p:cNvPr id="8" name="图片 7" descr="thumb_IMG_0574_102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319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9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线箭头连接符 8"/>
          <p:cNvCxnSpPr>
            <a:stCxn id="5" idx="6"/>
            <a:endCxn id="6" idx="1"/>
          </p:cNvCxnSpPr>
          <p:nvPr/>
        </p:nvCxnSpPr>
        <p:spPr>
          <a:xfrm>
            <a:off x="4932040" y="3392996"/>
            <a:ext cx="21602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67544" y="2996952"/>
            <a:ext cx="1296144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App</a:t>
            </a:r>
          </a:p>
          <a:p>
            <a:pPr algn="ctr"/>
            <a:r>
              <a:rPr kumimoji="1" lang="en-US" altLang="zh-CN" dirty="0" smtClean="0"/>
              <a:t>View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03848" y="2708920"/>
            <a:ext cx="1728192" cy="136815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Controller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092280" y="2996952"/>
            <a:ext cx="1728192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家里的门锁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292080" y="3140968"/>
            <a:ext cx="1440160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bluetooth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4" idx="3"/>
            <a:endCxn id="5" idx="2"/>
          </p:cNvCxnSpPr>
          <p:nvPr/>
        </p:nvCxnSpPr>
        <p:spPr>
          <a:xfrm>
            <a:off x="1763688" y="3392996"/>
            <a:ext cx="14401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07704" y="2924944"/>
            <a:ext cx="130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commands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436096" y="2708920"/>
            <a:ext cx="124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lockSignal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57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实现的功能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和特定的带蓝牙模块的单片机匹配上后实现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开关门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查看开关锁</a:t>
            </a:r>
            <a:r>
              <a:rPr lang="zh-CN" altLang="en-US" dirty="0"/>
              <a:t>日志（在文件系统的</a:t>
            </a:r>
            <a:r>
              <a:rPr lang="en-US" altLang="zh-CN" dirty="0" err="1"/>
              <a:t>sd</a:t>
            </a:r>
            <a:r>
              <a:rPr lang="zh-CN" altLang="en-US" dirty="0"/>
              <a:t>文件夹下）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失去连接但门处于未锁定状态：震动提醒</a:t>
            </a:r>
          </a:p>
        </p:txBody>
      </p:sp>
    </p:spTree>
    <p:extLst>
      <p:ext uri="{BB962C8B-B14F-4D97-AF65-F5344CB8AC3E}">
        <p14:creationId xmlns:p14="http://schemas.microsoft.com/office/powerpoint/2010/main" val="2799063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截图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565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177</TotalTime>
  <Words>279</Words>
  <Application>Microsoft Office PowerPoint</Application>
  <PresentationFormat>全屏显示(4:3)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宋体</vt:lpstr>
      <vt:lpstr>幼圆</vt:lpstr>
      <vt:lpstr>Arial</vt:lpstr>
      <vt:lpstr>Century Gothic</vt:lpstr>
      <vt:lpstr>Courier New</vt:lpstr>
      <vt:lpstr>Palatino Linotype</vt:lpstr>
      <vt:lpstr>Wingdings</vt:lpstr>
      <vt:lpstr>主管人员</vt:lpstr>
      <vt:lpstr>HomeLock</vt:lpstr>
      <vt:lpstr>App风格 及 功能</vt:lpstr>
      <vt:lpstr>App适用人群</vt:lpstr>
      <vt:lpstr>HomeLock能为你做的</vt:lpstr>
      <vt:lpstr>HomeLock的设计</vt:lpstr>
      <vt:lpstr>初步设计</vt:lpstr>
      <vt:lpstr>PowerPoint 演示文稿</vt:lpstr>
      <vt:lpstr>实现的功能</vt:lpstr>
      <vt:lpstr>App截图</vt:lpstr>
      <vt:lpstr>PowerPoint 演示文稿</vt:lpstr>
      <vt:lpstr>PowerPoint 演示文稿</vt:lpstr>
      <vt:lpstr>PowerPoint 演示文稿</vt:lpstr>
      <vt:lpstr>PowerPoint 演示文稿</vt:lpstr>
      <vt:lpstr>遇到的问题</vt:lpstr>
      <vt:lpstr>自学及参考的内容</vt:lpstr>
      <vt:lpstr>PowerPoint 演示文稿</vt:lpstr>
      <vt:lpstr>进一步的改进及扩展</vt:lpstr>
      <vt:lpstr> 谢谢~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HomeLock</dc:title>
  <dc:creator>Yumi</dc:creator>
  <cp:lastModifiedBy>Joe Zhou</cp:lastModifiedBy>
  <cp:revision>42</cp:revision>
  <dcterms:created xsi:type="dcterms:W3CDTF">2015-12-22T04:18:45Z</dcterms:created>
  <dcterms:modified xsi:type="dcterms:W3CDTF">2015-12-29T08:13:14Z</dcterms:modified>
</cp:coreProperties>
</file>