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A7A"/>
    <a:srgbClr val="FDF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>
      <p:cViewPr varScale="1">
        <p:scale>
          <a:sx n="72" d="100"/>
          <a:sy n="72" d="100"/>
        </p:scale>
        <p:origin x="354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03170175-C3ED-4C72-B085-79CCCD670CC9}" type="datetimeFigureOut">
              <a:rPr lang="en-US" altLang="zh-CN" smtClean="0"/>
              <a:pPr/>
              <a:t>12/12/2015</a:t>
            </a:fld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2977F1F-E40B-4E53-8E11-28ED506983A2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4440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D9FB51A-E05F-4494-ADA5-A77EAE266FCF}" type="datetimeFigureOut">
              <a:pPr/>
              <a:t>2015/12/12</a:t>
            </a:fld>
            <a:endParaRPr lang="zh-CN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CD1B0D-083E-4DA2-81AD-16B7E971189E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235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9FB51A-E05F-4494-ADA5-A77EAE266FCF}" type="datetimeFigureOut">
              <a:rPr lang="en-US" altLang="zh-CN" smtClean="0"/>
              <a:pPr/>
              <a:t>12/12/2015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1B0D-083E-4DA2-81AD-16B7E971189E}" type="slidenum">
              <a:rPr lang="zh-CN" smtClean="0"/>
              <a:pPr/>
              <a:t>1</a:t>
            </a:fld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221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29" name="Shap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 latinLnBrk="0">
              <a:buNone/>
              <a:defRPr lang="zh-CN"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16" name="Shap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B5E-65B2-470F-A90D-8944CCF2250D}" type="datetime2">
              <a:pPr/>
              <a:t>2015年12月12日</a:t>
            </a:fld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15" name="Shap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7" name="Shape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25" name="Shap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066D-E18E-46CA-ADDB-DC7D9F287FCD}" type="datetime2">
              <a:pPr/>
              <a:t>2015年12月12日</a:t>
            </a:fld>
            <a:endParaRPr lang="zh-CN"/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/>
          </a:p>
        </p:txBody>
      </p:sp>
      <p:sp>
        <p:nvSpPr>
          <p:cNvPr id="16" name="Shap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5AB2-AD30-4274-ADEE-77A916493B5C}" type="datetime2">
              <a:pPr/>
              <a:t>2015年12月12日</a:t>
            </a:fld>
            <a:endParaRPr lang="zh-CN"/>
          </a:p>
        </p:txBody>
      </p:sp>
      <p:sp>
        <p:nvSpPr>
          <p:cNvPr id="21" name="Shap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396-5064-41C5-A285-015EE0047001}" type="datetime2">
              <a:pPr/>
              <a:t>2015年12月12日</a:t>
            </a:fld>
            <a:endParaRPr lang="zh-CN"/>
          </a:p>
        </p:txBody>
      </p:sp>
      <p:sp>
        <p:nvSpPr>
          <p:cNvPr id="24" name="Shap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BDD-D331-44F0-96AA-4FB4ED497064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2015/12/12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2015/12/12</a:t>
            </a:fld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34B0-3E89-40BA-B086-97296A422E36}" type="datetimeFigureOut">
              <a:pPr/>
              <a:t>2015/12/12</a:t>
            </a:fld>
            <a:endParaRPr lang="zh-CN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C974-5669-4F4D-B5F7-AEFAF0EB8F68}" type="slidenum"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8" name="Rectangl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/>
            <a:fld id="{4C8A7A92-D244-4C94-97DC-00C50A8E32A7}" type="datetime2">
              <a:pPr algn="l"/>
              <a:t>2015年12月12日</a:t>
            </a:fld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Rectangl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/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latinLnBrk="0">
              <a:defRPr lang="zh-CN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A2BDD-D331-44F0-96AA-4FB4ED497064}" type="slidenum">
              <a:rPr lang="zh-CN">
                <a:solidFill>
                  <a:schemeClr val="accent1">
                    <a:shade val="75000"/>
                  </a:schemeClr>
                </a:solidFill>
              </a:rPr>
              <a:pPr/>
              <a:t>‹#›</a:t>
            </a:fld>
            <a:endParaRPr lang="zh-CN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lang="zh-CN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lang="zh-CN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lang="zh-CN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lang="zh-CN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lang="zh-CN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lang="zh-CN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lang="zh-CN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lang="zh-CN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lang="zh-CN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lang="zh-CN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467544" y="1268760"/>
            <a:ext cx="8458200" cy="1222375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通讯录</a:t>
            </a:r>
            <a:endParaRPr lang="zh-CN" sz="66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13061044 </a:t>
            </a:r>
            <a:r>
              <a:rPr lang="zh-CN" altLang="en-US" dirty="0" smtClean="0"/>
              <a:t>于剑楠</a:t>
            </a:r>
            <a:endParaRPr lang="en-US" altLang="zh-CN" dirty="0" smtClean="0"/>
          </a:p>
          <a:p>
            <a:r>
              <a:rPr lang="en-US" altLang="zh-CN" dirty="0" smtClean="0"/>
              <a:t>13061056 </a:t>
            </a:r>
            <a:r>
              <a:rPr lang="zh-CN" altLang="en-US" dirty="0" smtClean="0"/>
              <a:t>董梦炜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我们的通讯录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73" y="1554163"/>
            <a:ext cx="2545853" cy="452596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14" y="1554164"/>
            <a:ext cx="2545854" cy="45259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568" y="1772816"/>
            <a:ext cx="20162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不但可以选择保存更多联系人信息，而且可以自定义备注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我们的通讯录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2545853" cy="4525962"/>
          </a:xfrm>
        </p:spPr>
      </p:pic>
      <p:sp>
        <p:nvSpPr>
          <p:cNvPr id="5" name="文本框 4"/>
          <p:cNvSpPr txBox="1"/>
          <p:nvPr/>
        </p:nvSpPr>
        <p:spPr>
          <a:xfrm>
            <a:off x="4139952" y="129540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+mj-ea"/>
                <a:ea typeface="+mj-ea"/>
              </a:rPr>
              <a:t>其它附加功能</a:t>
            </a:r>
            <a:endParaRPr lang="zh-CN" altLang="en-US" sz="4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3928" y="2780928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产品介绍功能</a:t>
            </a:r>
            <a:endParaRPr lang="en-US" altLang="zh-CN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用户反馈功能</a:t>
            </a:r>
            <a:endParaRPr lang="en-US" altLang="zh-CN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自动更新功能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678287" y="5020508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让你的通讯录更贴心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9600" dirty="0" smtClean="0"/>
              <a:t>         </a:t>
            </a:r>
            <a:endParaRPr lang="en-US" altLang="zh-CN" sz="9600" dirty="0" smtClean="0"/>
          </a:p>
          <a:p>
            <a:pPr marL="0" indent="0">
              <a:buNone/>
            </a:pPr>
            <a:r>
              <a:rPr lang="en-US" altLang="zh-CN" sz="9600" dirty="0" smtClean="0"/>
              <a:t>          </a:t>
            </a:r>
            <a:r>
              <a:rPr lang="zh-CN" altLang="en-US" sz="9600" dirty="0" smtClean="0">
                <a:solidFill>
                  <a:srgbClr val="FF0000"/>
                </a:solidFill>
              </a:rPr>
              <a:t>谢谢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8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8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现有通讯录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1628800"/>
            <a:ext cx="2720328" cy="4525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9912" y="306078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有什么缺点呢？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现有通讯录缺点（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3475112" cy="4525963"/>
          </a:xfrm>
        </p:spPr>
        <p:txBody>
          <a:bodyPr/>
          <a:lstStyle/>
          <a:p>
            <a:r>
              <a:rPr lang="zh-CN" altLang="en-US" dirty="0" smtClean="0"/>
              <a:t>通常按照姓氏拼音排序，联系人过多会导致查找不方便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565832"/>
            <a:ext cx="2720328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现有通讯录缺点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3763144" cy="4525963"/>
          </a:xfrm>
        </p:spPr>
        <p:txBody>
          <a:bodyPr/>
          <a:lstStyle/>
          <a:p>
            <a:r>
              <a:rPr lang="zh-CN" altLang="en-US" dirty="0" smtClean="0"/>
              <a:t>功能过于单一，所包含的信息已被限定，无法自定义备注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295400"/>
            <a:ext cx="3888432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现有通讯录缺点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样式单一，不够美观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12776"/>
            <a:ext cx="2819912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我们的通讯录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0374" y="2996952"/>
            <a:ext cx="8686800" cy="4525963"/>
          </a:xfrm>
        </p:spPr>
        <p:txBody>
          <a:bodyPr/>
          <a:lstStyle/>
          <a:p>
            <a:r>
              <a:rPr lang="zh-CN" altLang="en-US" dirty="0" smtClean="0"/>
              <a:t>为了改善以上问题，我们的通讯录在保留了基本功能的前提下，进一步进行了完善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我们的通讯录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29136"/>
            <a:ext cx="2933302" cy="5214760"/>
          </a:xfrm>
        </p:spPr>
      </p:pic>
      <p:sp>
        <p:nvSpPr>
          <p:cNvPr id="5" name="文本框 4"/>
          <p:cNvSpPr txBox="1"/>
          <p:nvPr/>
        </p:nvSpPr>
        <p:spPr>
          <a:xfrm>
            <a:off x="304800" y="2348880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+mn-ea"/>
              </a:rPr>
              <a:t>界面简洁美观</a:t>
            </a:r>
            <a:endParaRPr lang="zh-CN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我们的通讯录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2683024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创新的关系式查找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点击相应关系来切换联系人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直观、快捷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57" y="1554162"/>
            <a:ext cx="2495876" cy="4437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63" y="1475680"/>
            <a:ext cx="2475268" cy="440047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410233" y="3356992"/>
            <a:ext cx="1227330" cy="460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F3D43B"/>
      </a:hlink>
      <a:folHlink>
        <a:srgbClr val="969696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perspectiveFront" fov="6000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61789B-4AC9-42F8-815C-69E5922D53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项目概述演示文稿(2)</Template>
  <TotalTime>0</TotalTime>
  <Words>152</Words>
  <Application>Microsoft Office PowerPoint</Application>
  <PresentationFormat>全屏显示(4:3)</PresentationFormat>
  <Paragraphs>34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华文楷体</vt:lpstr>
      <vt:lpstr>隶书</vt:lpstr>
      <vt:lpstr>宋体</vt:lpstr>
      <vt:lpstr>Arial</vt:lpstr>
      <vt:lpstr>Calibri</vt:lpstr>
      <vt:lpstr>Franklin Gothic Book</vt:lpstr>
      <vt:lpstr>Franklin Gothic Medium</vt:lpstr>
      <vt:lpstr>Wingdings 2</vt:lpstr>
      <vt:lpstr>跋涉</vt:lpstr>
      <vt:lpstr>通讯录</vt:lpstr>
      <vt:lpstr>目录</vt:lpstr>
      <vt:lpstr>现有通讯录</vt:lpstr>
      <vt:lpstr>现有通讯录缺点（1）</vt:lpstr>
      <vt:lpstr>现有通讯录缺点（2）</vt:lpstr>
      <vt:lpstr>现有通讯录缺点（3）</vt:lpstr>
      <vt:lpstr>我们的通讯录</vt:lpstr>
      <vt:lpstr>我们的通讯录</vt:lpstr>
      <vt:lpstr>我们的通讯录</vt:lpstr>
      <vt:lpstr>我们的通讯录</vt:lpstr>
      <vt:lpstr>我们的通讯录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2015-12-12T10:28:38Z</dcterms:created>
  <dcterms:modified xsi:type="dcterms:W3CDTF">2015-12-12T15:35:04Z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TC100851999990</vt:lpwstr>
  </property>
</Properties>
</file>