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9" r:id="rId4"/>
    <p:sldId id="261" r:id="rId5"/>
    <p:sldId id="273" r:id="rId6"/>
    <p:sldId id="262" r:id="rId7"/>
    <p:sldId id="264" r:id="rId8"/>
    <p:sldId id="272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513" autoAdjust="0"/>
  </p:normalViewPr>
  <p:slideViewPr>
    <p:cSldViewPr snapToGrid="0">
      <p:cViewPr varScale="1">
        <p:scale>
          <a:sx n="93" d="100"/>
          <a:sy n="93" d="100"/>
        </p:scale>
        <p:origin x="1314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2F2B85-55D0-4B11-B242-B1F3C0A3CA66}" type="datetimeFigureOut">
              <a:rPr lang="zh-CN" altLang="en-US" smtClean="0"/>
              <a:t>2015/12/27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1106AF-7FCB-49ED-B563-F88F80651C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320299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8378CB-8EE9-4BFA-8F90-89941AF4DEA4}" type="datetimeFigureOut">
              <a:rPr lang="zh-CN" altLang="en-US" smtClean="0"/>
              <a:t>2015/12/27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B2DF63-DFF0-4D87-AF98-F24AF9AFEC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669068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0B2DF63-DFF0-4D87-AF98-F24AF9AFEC8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9655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下面我将从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个方面来讲述这款软件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B2DF63-DFF0-4D87-AF98-F24AF9AFEC89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20611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中国聋哑人士多达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千万，这是已十分大的客户需求。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这些聋哑人士他们的日常交流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他们在日常的生活会遇上很多困难。举个例子吧，假如我是一个聋哑人士，要去菜市场买菜，我与卖菜人交流可能会遇到困难，而我这个软件可以采集我当时的手语视频并翻译成语音，从而让日常生活更加轻松。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B2DF63-DFF0-4D87-AF98-F24AF9AFEC89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57583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首先是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Digital Gloves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（数字手套），这是实验室进行机器学习衍生出来的项目，具有很强的震撼效果，但是由于需要较多高清摄像头和感应设备，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导致其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十分昂贵，也不便利，不能用于实际；相对这个而言，微软开发的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Kinect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手语译员已经有了较好的改进，但是还是有点贵，并且不方便携带。相比较这两个产品而言，手语翻译软件就轻便、快捷、便宜多了，十分利于普及。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B2DF63-DFF0-4D87-AF98-F24AF9AFEC89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43825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然后我再来讲讲我的作品的核心创意，也是我的软件的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大板块，分别为手语学习、手语翻译、语音文字翻译；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手语学习是方便聋哑儿童进行学习的板块，当然也可以作为普及手语的工具；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手语翻译是基于图像技术的板块，他通过摄像机采集而来的图像翻译成语言或者文字；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语音文字翻译是手语学习的逆过程。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这三个板块共同构成了这款软件的绝大部分。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B2DF63-DFF0-4D87-AF98-F24AF9AFEC89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92988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B2DF63-DFF0-4D87-AF98-F24AF9AFEC89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06215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以上就是我所有的内容，恳请各位评委老师点评！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0B2DF63-DFF0-4D87-AF98-F24AF9AFEC8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1757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62428-EF3E-4029-A1A3-F473BD3B4067}" type="datetime1">
              <a:rPr lang="zh-CN" altLang="en-US" smtClean="0"/>
              <a:t>2015/12/27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A422FFB2-A71A-4FEA-A9F5-64F0514B5B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62468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7F9C2-3D02-4843-B3B9-EC712F557C76}" type="datetime1">
              <a:rPr lang="zh-CN" altLang="en-US" smtClean="0"/>
              <a:t>2015/12/27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A422FFB2-A71A-4FEA-A9F5-64F0514B5B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5158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24E88-5798-4BC7-94BF-85AFDF04A9D2}" type="datetime1">
              <a:rPr lang="zh-CN" altLang="en-US" smtClean="0"/>
              <a:t>2015/12/27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A422FFB2-A71A-4FEA-A9F5-64F0514B5B9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224747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BAF35-3D1D-4363-8BCC-7184DE27EBB9}" type="datetime1">
              <a:rPr lang="zh-CN" altLang="en-US" smtClean="0"/>
              <a:t>2015/12/27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A422FFB2-A71A-4FEA-A9F5-64F0514B5B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65764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8557C-1B5D-4AF8-8552-2F9005DE0FC8}" type="datetime1">
              <a:rPr lang="zh-CN" altLang="en-US" smtClean="0"/>
              <a:t>2015/12/27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A422FFB2-A71A-4FEA-A9F5-64F0514B5B9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165151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A96DE-112A-40F5-A010-FF4720C05405}" type="datetime1">
              <a:rPr lang="zh-CN" altLang="en-US" smtClean="0"/>
              <a:t>2015/12/27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A422FFB2-A71A-4FEA-A9F5-64F0514B5B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78389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2605A-F4E4-4446-833F-B96E1D037347}" type="datetime1">
              <a:rPr lang="zh-CN" altLang="en-US" smtClean="0"/>
              <a:t>2015/12/27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2FFB2-A71A-4FEA-A9F5-64F0514B5B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67939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596D5-53AA-40AA-938C-28B0D92F83EF}" type="datetime1">
              <a:rPr lang="zh-CN" altLang="en-US" smtClean="0"/>
              <a:t>2015/12/27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2FFB2-A71A-4FEA-A9F5-64F0514B5B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6579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8960E-11C8-4919-9856-2777A19CB8B7}" type="datetime1">
              <a:rPr lang="zh-CN" altLang="en-US" smtClean="0"/>
              <a:t>2015/12/27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2FFB2-A71A-4FEA-A9F5-64F0514B5B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7656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34B0C-757B-4A31-9785-0C7A5BBFDBB8}" type="datetime1">
              <a:rPr lang="zh-CN" altLang="en-US" smtClean="0"/>
              <a:t>2015/12/27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A422FFB2-A71A-4FEA-A9F5-64F0514B5B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0428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5FE47-F5A5-4CF2-990B-634138549BF1}" type="datetime1">
              <a:rPr lang="zh-CN" altLang="en-US" smtClean="0"/>
              <a:t>2015/12/27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A422FFB2-A71A-4FEA-A9F5-64F0514B5B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086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35302-BB8D-46ED-997F-1C873C2CD47A}" type="datetime1">
              <a:rPr lang="zh-CN" altLang="en-US" smtClean="0"/>
              <a:t>2015/12/27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A422FFB2-A71A-4FEA-A9F5-64F0514B5B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6791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66C4D-3BFB-453D-8F52-EA71954262DA}" type="datetime1">
              <a:rPr lang="zh-CN" altLang="en-US" smtClean="0"/>
              <a:t>2015/12/27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2FFB2-A71A-4FEA-A9F5-64F0514B5B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2637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3CE13-011F-4C2D-B7FC-8442CD808D2D}" type="datetime1">
              <a:rPr lang="zh-CN" altLang="en-US" smtClean="0"/>
              <a:t>2015/12/27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2FFB2-A71A-4FEA-A9F5-64F0514B5B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089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1D289-29EC-4D03-8DD3-A5009F3313BD}" type="datetime1">
              <a:rPr lang="zh-CN" altLang="en-US" smtClean="0"/>
              <a:t>2015/12/27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2FFB2-A71A-4FEA-A9F5-64F0514B5B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9505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A4841-E7F6-4EBD-8643-95E905373361}" type="datetime1">
              <a:rPr lang="zh-CN" altLang="en-US" smtClean="0"/>
              <a:t>2015/12/27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A422FFB2-A71A-4FEA-A9F5-64F0514B5B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7661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0BDDA-872D-4447-ADB9-4BBE36E9662D}" type="datetime1">
              <a:rPr lang="zh-CN" altLang="en-US" smtClean="0"/>
              <a:t>2015/12/27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422FFB2-A71A-4FEA-A9F5-64F0514B5B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157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dirty="0">
                <a:latin typeface="幼圆" panose="02010509060101010101" pitchFamily="49" charset="-122"/>
              </a:rPr>
              <a:t>具有抓取功能的</a:t>
            </a:r>
            <a:r>
              <a:rPr lang="en-US" altLang="zh-CN" dirty="0">
                <a:latin typeface="幼圆" panose="02010509060101010101" pitchFamily="49" charset="-122"/>
              </a:rPr>
              <a:t/>
            </a:r>
            <a:br>
              <a:rPr lang="en-US" altLang="zh-CN" dirty="0">
                <a:latin typeface="幼圆" panose="02010509060101010101" pitchFamily="49" charset="-122"/>
              </a:rPr>
            </a:br>
            <a:r>
              <a:rPr lang="zh-CN" altLang="en-US" b="1" dirty="0">
                <a:latin typeface="幼圆" panose="02010509060101010101" pitchFamily="49" charset="-122"/>
              </a:rPr>
              <a:t>手机蓝牙小车</a:t>
            </a:r>
            <a:endParaRPr lang="zh-CN" altLang="en-US" b="1" dirty="0">
              <a:latin typeface="+mj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algn="r"/>
            <a:endParaRPr lang="en-US" altLang="zh-CN" b="1" dirty="0" smtClean="0">
              <a:latin typeface="+mn-ea"/>
            </a:endParaRPr>
          </a:p>
          <a:p>
            <a:pPr algn="r"/>
            <a:r>
              <a:rPr lang="en-US" altLang="zh-CN" sz="2400" b="1" dirty="0">
                <a:solidFill>
                  <a:schemeClr val="tx1"/>
                </a:solidFill>
              </a:rPr>
              <a:t>--13061176       </a:t>
            </a:r>
            <a:r>
              <a:rPr lang="zh-CN" altLang="en-US" sz="2400" b="1" dirty="0">
                <a:solidFill>
                  <a:schemeClr val="tx1"/>
                </a:solidFill>
              </a:rPr>
              <a:t>陈谋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algn="r"/>
            <a:r>
              <a:rPr lang="en-US" altLang="zh-CN" sz="2400" b="1" dirty="0">
                <a:solidFill>
                  <a:schemeClr val="tx1"/>
                </a:solidFill>
              </a:rPr>
              <a:t>--13061167	</a:t>
            </a:r>
            <a:r>
              <a:rPr lang="zh-CN" altLang="en-US" sz="2400" b="1" dirty="0">
                <a:solidFill>
                  <a:schemeClr val="tx1"/>
                </a:solidFill>
              </a:rPr>
              <a:t>卞忠昊</a:t>
            </a:r>
          </a:p>
        </p:txBody>
      </p:sp>
    </p:spTree>
    <p:extLst>
      <p:ext uri="{BB962C8B-B14F-4D97-AF65-F5344CB8AC3E}">
        <p14:creationId xmlns:p14="http://schemas.microsoft.com/office/powerpoint/2010/main" val="265593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目录</a:t>
            </a:r>
            <a:r>
              <a:rPr lang="en-US" altLang="zh-CN" sz="4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		Content</a:t>
            </a:r>
            <a:endParaRPr lang="zh-CN" altLang="en-US" sz="4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、创意来源</a:t>
            </a:r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、核心技术</a:t>
            </a:r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、旧版展示</a:t>
            </a:r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、新版展示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0998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、创意来源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儿时的梦</a:t>
            </a:r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锻炼动手能力</a:t>
            </a:r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645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、核心技术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800" dirty="0" smtClean="0"/>
              <a:t>程序方面</a:t>
            </a: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sz="2400" dirty="0"/>
              <a:t>蓝</a:t>
            </a:r>
            <a:r>
              <a:rPr lang="zh-CN" altLang="en-US" sz="2400" dirty="0" smtClean="0"/>
              <a:t>牙数据的传输</a:t>
            </a:r>
            <a:endParaRPr lang="en-US" altLang="zh-CN" sz="2400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sz="2400" dirty="0" smtClean="0"/>
              <a:t>重力感应的调用</a:t>
            </a:r>
            <a:endParaRPr lang="en-US" altLang="zh-CN" sz="2400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sz="2400" dirty="0" smtClean="0"/>
              <a:t>单片机的学习</a:t>
            </a:r>
            <a:endParaRPr lang="zh-CN" altLang="en-US" sz="240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800" dirty="0" smtClean="0"/>
              <a:t>机械方面</a:t>
            </a: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sz="2400" dirty="0" smtClean="0"/>
              <a:t>转向轴的设计与实现</a:t>
            </a:r>
            <a:endParaRPr lang="en-US" altLang="zh-CN" sz="2400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sz="2400" dirty="0" smtClean="0"/>
              <a:t>机械手的上升方式设计</a:t>
            </a:r>
            <a:endParaRPr lang="en-US" altLang="zh-CN" sz="2400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sz="2400" dirty="0" smtClean="0"/>
              <a:t>机械手样式设计</a:t>
            </a:r>
            <a:endParaRPr lang="en-US" altLang="zh-CN" sz="2400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sz="2400" dirty="0"/>
              <a:t>后轮</a:t>
            </a:r>
            <a:r>
              <a:rPr lang="zh-CN" altLang="en-US" sz="2400" dirty="0" smtClean="0"/>
              <a:t>驱动样式设计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6355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程序方面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活动很少，就两个活动：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DeviceListActivity</a:t>
            </a:r>
            <a:r>
              <a:rPr lang="zh-CN" altLang="en-US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、</a:t>
            </a:r>
            <a:r>
              <a:rPr lang="en-US" altLang="zh-CN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MainActivity</a:t>
            </a:r>
            <a:endParaRPr lang="en-US" altLang="zh-CN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r>
              <a:rPr lang="en-US" altLang="zh-CN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Layout</a:t>
            </a:r>
            <a:r>
              <a:rPr lang="zh-CN" altLang="en-US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也不多</a:t>
            </a:r>
            <a:endParaRPr lang="en-US" altLang="zh-CN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 smtClean="0"/>
              <a:t>我们的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开发锻炼不够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188" y="3313046"/>
            <a:ext cx="3721212" cy="1551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394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、旧版展示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 smtClean="0"/>
              <a:t>单片机：凌阳</a:t>
            </a:r>
            <a:r>
              <a:rPr lang="en-US" altLang="zh-CN" sz="2800" b="1" dirty="0" smtClean="0"/>
              <a:t>SPCE061A</a:t>
            </a:r>
          </a:p>
          <a:p>
            <a:r>
              <a:rPr lang="zh-CN" altLang="en-US" sz="2800" b="1" dirty="0"/>
              <a:t>转向</a:t>
            </a:r>
            <a:r>
              <a:rPr lang="zh-CN" altLang="en-US" sz="2800" b="1" dirty="0" smtClean="0"/>
              <a:t>轴：四连杆、齿轮转动</a:t>
            </a:r>
            <a:endParaRPr lang="en-US" altLang="zh-CN" sz="2800" b="1" dirty="0" smtClean="0"/>
          </a:p>
          <a:p>
            <a:r>
              <a:rPr lang="zh-CN" altLang="en-US" sz="2800" b="1" dirty="0" smtClean="0"/>
              <a:t>机械手：丝杠上升、四连杆夹取</a:t>
            </a:r>
            <a:endParaRPr lang="en-US" altLang="zh-CN" sz="2800" b="1" dirty="0" smtClean="0"/>
          </a:p>
          <a:p>
            <a:r>
              <a:rPr lang="zh-CN" altLang="en-US" sz="2800" b="1" dirty="0" smtClean="0"/>
              <a:t>后轮驱动：双驱</a:t>
            </a:r>
            <a:endParaRPr lang="en-US" altLang="zh-CN" sz="2800" b="1" dirty="0" smtClean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782" y="0"/>
            <a:ext cx="3857625" cy="6858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407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602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、新版展示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b="1" dirty="0" smtClean="0"/>
              <a:t>单片机：</a:t>
            </a:r>
            <a:r>
              <a:rPr lang="en-US" altLang="zh-CN" sz="2400" b="1" dirty="0" smtClean="0"/>
              <a:t>STC12C5A60S2</a:t>
            </a:r>
          </a:p>
          <a:p>
            <a:r>
              <a:rPr lang="zh-CN" altLang="en-US" sz="2400" b="1" dirty="0" smtClean="0"/>
              <a:t>转向</a:t>
            </a:r>
            <a:r>
              <a:rPr lang="zh-CN" altLang="en-US" sz="2400" b="1" dirty="0"/>
              <a:t>轴</a:t>
            </a:r>
            <a:r>
              <a:rPr lang="zh-CN" altLang="en-US" sz="2400" b="1" dirty="0" smtClean="0"/>
              <a:t>：</a:t>
            </a:r>
            <a:r>
              <a:rPr lang="zh-CN" altLang="en-US" sz="2400" b="1" dirty="0"/>
              <a:t>舵</a:t>
            </a:r>
            <a:r>
              <a:rPr lang="zh-CN" altLang="en-US" sz="2400" b="1" dirty="0" smtClean="0"/>
              <a:t>机</a:t>
            </a:r>
            <a:r>
              <a:rPr lang="en-US" altLang="zh-CN" sz="2400" b="1" dirty="0"/>
              <a:t>+</a:t>
            </a:r>
            <a:r>
              <a:rPr lang="zh-CN" altLang="en-US" sz="2400" b="1" dirty="0" smtClean="0"/>
              <a:t>齿轮</a:t>
            </a:r>
            <a:r>
              <a:rPr lang="zh-CN" altLang="en-US" sz="2400" b="1" dirty="0"/>
              <a:t>转动</a:t>
            </a:r>
            <a:endParaRPr lang="en-US" altLang="zh-CN" sz="2400" b="1" dirty="0"/>
          </a:p>
          <a:p>
            <a:r>
              <a:rPr lang="zh-CN" altLang="en-US" sz="2400" b="1" dirty="0"/>
              <a:t>机械手：丝杠上升</a:t>
            </a:r>
            <a:r>
              <a:rPr lang="zh-CN" altLang="en-US" sz="2400" b="1" dirty="0" smtClean="0"/>
              <a:t>、类叉车设计</a:t>
            </a:r>
            <a:endParaRPr lang="en-US" altLang="zh-CN" sz="2400" b="1" dirty="0"/>
          </a:p>
          <a:p>
            <a:r>
              <a:rPr lang="zh-CN" altLang="en-US" sz="2400" b="1" dirty="0"/>
              <a:t>后轮驱动：双驱</a:t>
            </a:r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3324122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63463" y="5135671"/>
            <a:ext cx="53736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恳请评委老师批评指正</a:t>
            </a:r>
            <a:endParaRPr lang="zh-CN" altLang="en-US" sz="4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8260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294</TotalTime>
  <Words>481</Words>
  <Application>Microsoft Office PowerPoint</Application>
  <PresentationFormat>全屏显示(4:3)</PresentationFormat>
  <Paragraphs>62</Paragraphs>
  <Slides>8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Arial Unicode MS</vt:lpstr>
      <vt:lpstr>黑体</vt:lpstr>
      <vt:lpstr>宋体</vt:lpstr>
      <vt:lpstr>幼圆</vt:lpstr>
      <vt:lpstr>Arial</vt:lpstr>
      <vt:lpstr>Calibri</vt:lpstr>
      <vt:lpstr>Century Gothic</vt:lpstr>
      <vt:lpstr>Times New Roman</vt:lpstr>
      <vt:lpstr>Wingdings</vt:lpstr>
      <vt:lpstr>Wingdings 3</vt:lpstr>
      <vt:lpstr>丝状</vt:lpstr>
      <vt:lpstr>具有抓取功能的 手机蓝牙小车</vt:lpstr>
      <vt:lpstr>目录  Content</vt:lpstr>
      <vt:lpstr>1、创意来源</vt:lpstr>
      <vt:lpstr>2、核心技术</vt:lpstr>
      <vt:lpstr>Android程序方面</vt:lpstr>
      <vt:lpstr>3、旧版展示</vt:lpstr>
      <vt:lpstr>4、新版展示</vt:lpstr>
      <vt:lpstr>PowerPoint 演示文稿</vt:lpstr>
    </vt:vector>
  </TitlesOfParts>
  <Company>Buaa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CM</dc:creator>
  <cp:lastModifiedBy>Mou Chen</cp:lastModifiedBy>
  <cp:revision>33</cp:revision>
  <dcterms:created xsi:type="dcterms:W3CDTF">2015-04-18T03:20:50Z</dcterms:created>
  <dcterms:modified xsi:type="dcterms:W3CDTF">2015-12-26T17:24:52Z</dcterms:modified>
</cp:coreProperties>
</file>