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3" r:id="rId6"/>
    <p:sldId id="258" r:id="rId7"/>
    <p:sldId id="266" r:id="rId8"/>
    <p:sldId id="262" r:id="rId9"/>
    <p:sldId id="273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rcRect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1C3D38-23B7-44AB-9F26-5E4098A77697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A218CD-21D7-473D-8BF6-00DAFDD0AD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指路人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64247"/>
            <a:ext cx="10058400" cy="1143000"/>
          </a:xfrm>
        </p:spPr>
        <p:txBody>
          <a:bodyPr>
            <a:noAutofit/>
          </a:bodyPr>
          <a:lstStyle/>
          <a:p>
            <a:pPr algn="r"/>
            <a:r>
              <a:rPr lang="zh-CN" altLang="en-US" sz="1050" dirty="0" smtClean="0"/>
              <a:t>小组成员：</a:t>
            </a:r>
            <a:endParaRPr lang="en-US" altLang="zh-CN" sz="1050" dirty="0" smtClean="0"/>
          </a:p>
          <a:p>
            <a:pPr algn="r"/>
            <a:r>
              <a:rPr lang="zh-CN" altLang="en-US" sz="1050" dirty="0"/>
              <a:t>宋广</a:t>
            </a:r>
            <a:r>
              <a:rPr lang="zh-CN" altLang="en-US" sz="1050" dirty="0" smtClean="0"/>
              <a:t>录  </a:t>
            </a:r>
            <a:r>
              <a:rPr lang="en-US" altLang="zh-CN" sz="1050" dirty="0" smtClean="0"/>
              <a:t>13061114</a:t>
            </a:r>
            <a:endParaRPr lang="en-US" altLang="zh-CN" sz="1050" dirty="0"/>
          </a:p>
          <a:p>
            <a:pPr algn="r"/>
            <a:r>
              <a:rPr lang="zh-CN" altLang="en-US" sz="1050" dirty="0" smtClean="0"/>
              <a:t>郑承浩  </a:t>
            </a:r>
            <a:r>
              <a:rPr lang="en-US" altLang="zh-CN" sz="1050" dirty="0" smtClean="0"/>
              <a:t>12005036</a:t>
            </a:r>
          </a:p>
          <a:p>
            <a:pPr algn="r"/>
            <a:r>
              <a:rPr lang="zh-CN" altLang="en-US" sz="1050" dirty="0" smtClean="0"/>
              <a:t>刘海博  </a:t>
            </a:r>
            <a:r>
              <a:rPr lang="en-US" altLang="zh-CN" sz="1050" dirty="0" smtClean="0"/>
              <a:t>13061115</a:t>
            </a:r>
          </a:p>
          <a:p>
            <a:pPr algn="r"/>
            <a:r>
              <a:rPr lang="zh-CN" altLang="en-US" sz="1050" dirty="0" smtClean="0"/>
              <a:t>陈学铄  </a:t>
            </a:r>
            <a:r>
              <a:rPr lang="en-US" altLang="zh-CN" sz="1050" dirty="0" smtClean="0"/>
              <a:t>13061116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根据具体情况作了一些简化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sz="2000" dirty="0" smtClean="0"/>
              <a:t>多点路线的最短路线规划存在数据来源不准确、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不支持等一些困难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可改进的方向巨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安卓开发还有很多知识需要学习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9288" y="457200"/>
            <a:ext cx="3414220" cy="586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7087" y="1076676"/>
            <a:ext cx="2716213" cy="4828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4663" y="1136650"/>
            <a:ext cx="2721769" cy="48387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1409700" y="1866900"/>
            <a:ext cx="3049588" cy="147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主界面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1402772" y="355600"/>
            <a:ext cx="1905549" cy="685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信息页</a:t>
            </a:r>
            <a:endParaRPr lang="zh-CN" altLang="en-US" sz="2000" dirty="0"/>
          </a:p>
        </p:txBody>
      </p:sp>
      <p:sp>
        <p:nvSpPr>
          <p:cNvPr id="13" name="矩形标注 12"/>
          <p:cNvSpPr/>
          <p:nvPr/>
        </p:nvSpPr>
        <p:spPr>
          <a:xfrm>
            <a:off x="8813800" y="457200"/>
            <a:ext cx="1790700" cy="584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路线规划页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9288" y="254876"/>
            <a:ext cx="3414220" cy="6069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可以输入中间节点的多点路线规划</a:t>
            </a:r>
            <a:endParaRPr lang="en-US" altLang="zh-CN" dirty="0" smtClean="0"/>
          </a:p>
          <a:p>
            <a:r>
              <a:rPr lang="zh-CN" altLang="en-US" dirty="0" smtClean="0"/>
              <a:t>动态坐</a:t>
            </a:r>
            <a:r>
              <a:rPr lang="zh-CN" altLang="en-US" dirty="0"/>
              <a:t>标定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照相功能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5514" y="591894"/>
            <a:ext cx="3189577" cy="56703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1449" y="2493107"/>
            <a:ext cx="5210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实现动态定位，每五秒刷新一次位置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9699" y="469899"/>
            <a:ext cx="3302001" cy="58674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4000" y="2572435"/>
            <a:ext cx="5676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可以实现两点间的路线规划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77422" y="2195831"/>
            <a:ext cx="43767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也可在起点和终点间输入多个中间节点，实现按照输入顺序的路线规划</a:t>
            </a:r>
            <a:endParaRPr lang="zh-CN" altLang="en-US" sz="3200" dirty="0"/>
          </a:p>
        </p:txBody>
      </p:sp>
      <p:pic>
        <p:nvPicPr>
          <p:cNvPr id="2" name="图片 1" descr="IFJ_)5$[KJ9TYU1ER1S{YO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13980" y="411480"/>
            <a:ext cx="3252470" cy="578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定位实现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、实例化</a:t>
            </a:r>
            <a:r>
              <a:rPr lang="en-US" altLang="zh-CN" dirty="0" err="1" smtClean="0"/>
              <a:t>LocationClient</a:t>
            </a:r>
            <a:r>
              <a:rPr lang="zh-CN" altLang="en-US" dirty="0" smtClean="0"/>
              <a:t>类（百度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官方类）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、注册监听函数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、设置定位参数。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his.setLocationOption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（包括打开</a:t>
            </a:r>
            <a:r>
              <a:rPr lang="en-US" altLang="zh-CN" dirty="0" smtClean="0"/>
              <a:t>GPS</a:t>
            </a:r>
            <a:r>
              <a:rPr lang="zh-CN" altLang="en-US" dirty="0" smtClean="0"/>
              <a:t>，设置定位请求时间间隔）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、开始定位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多点导航实现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、在起点，中点，终点输入界面，获取输入信息。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、判断用户有没有输入中点，如果未发现输入，则按照两点路线规划处理。对于不合法输入进行报错。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、注册监听事件</a:t>
            </a:r>
            <a:r>
              <a:rPr lang="en-US" altLang="zh-CN" dirty="0" smtClean="0"/>
              <a:t>RoutePlanSearch</a:t>
            </a:r>
            <a:r>
              <a:rPr lang="zh-CN" altLang="en-US" dirty="0" smtClean="0"/>
              <a:t>对象、设置节点信息（实例化</a:t>
            </a:r>
            <a:r>
              <a:rPr lang="en-US" altLang="zh-CN" dirty="0" smtClean="0"/>
              <a:t>PlanNode</a:t>
            </a:r>
            <a:r>
              <a:rPr lang="zh-CN" altLang="en-US" dirty="0" smtClean="0"/>
              <a:t>对象），生成用户输入多个节点的事件。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、对两个监听事件生成路线（</a:t>
            </a:r>
            <a:r>
              <a:rPr lang="en-US" altLang="zh-CN" dirty="0" smtClean="0"/>
              <a:t>walkingSearch</a:t>
            </a:r>
            <a:r>
              <a:rPr lang="zh-CN" altLang="en-US" dirty="0" smtClean="0"/>
              <a:t>方法），最后生成全部的多点路线。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宋广录：</a:t>
            </a:r>
            <a:r>
              <a:rPr lang="en-US" altLang="zh-CN" dirty="0"/>
              <a:t>UI</a:t>
            </a:r>
            <a:r>
              <a:rPr lang="zh-CN" altLang="en-US" dirty="0"/>
              <a:t>界面设计，多点规划</a:t>
            </a:r>
            <a:r>
              <a:rPr lang="en-US" altLang="zh-CN" dirty="0"/>
              <a:t>bug</a:t>
            </a:r>
            <a:r>
              <a:rPr lang="zh-CN" altLang="en-US" dirty="0"/>
              <a:t>处理</a:t>
            </a:r>
          </a:p>
          <a:p>
            <a:r>
              <a:rPr lang="zh-CN" altLang="en-US" dirty="0"/>
              <a:t>郑承浩：多点规</a:t>
            </a:r>
            <a:r>
              <a:rPr lang="zh-CN" altLang="en-US" dirty="0" smtClean="0"/>
              <a:t>划，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</a:t>
            </a:r>
            <a:endParaRPr lang="zh-CN" altLang="en-US" dirty="0"/>
          </a:p>
          <a:p>
            <a:r>
              <a:rPr lang="zh-CN" altLang="en-US" dirty="0"/>
              <a:t>刘海博：多点规划</a:t>
            </a:r>
          </a:p>
          <a:p>
            <a:r>
              <a:rPr lang="zh-CN" altLang="en-US" dirty="0"/>
              <a:t>陈学铄：定位功能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455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Calibri</vt:lpstr>
      <vt:lpstr>Calibri Light</vt:lpstr>
      <vt:lpstr>回顾</vt:lpstr>
      <vt:lpstr>指路人</vt:lpstr>
      <vt:lpstr>PowerPoint 演示文稿</vt:lpstr>
      <vt:lpstr>功能介绍</vt:lpstr>
      <vt:lpstr>PowerPoint 演示文稿</vt:lpstr>
      <vt:lpstr>PowerPoint 演示文稿</vt:lpstr>
      <vt:lpstr>PowerPoint 演示文稿</vt:lpstr>
      <vt:lpstr>实现过程</vt:lpstr>
      <vt:lpstr>实现过程</vt:lpstr>
      <vt:lpstr>任务分工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指路人</dc:title>
  <dc:creator>郑承浩</dc:creator>
  <cp:lastModifiedBy>郑承浩</cp:lastModifiedBy>
  <cp:revision>20</cp:revision>
  <dcterms:created xsi:type="dcterms:W3CDTF">2015-12-21T17:28:00Z</dcterms:created>
  <dcterms:modified xsi:type="dcterms:W3CDTF">2015-12-26T16:25:48Z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