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7" r:id="rId10"/>
    <p:sldId id="269" r:id="rId11"/>
    <p:sldId id="261" r:id="rId12"/>
    <p:sldId id="262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8657D2-D4F2-4EAD-896E-7ED7EAB4011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CD4F10F-2C38-407E-9B63-40017F3274D0}">
      <dgm:prSet phldrT="[文本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="0" i="0" dirty="0" smtClean="0"/>
            <a:t>Need </a:t>
          </a:r>
          <a:r>
            <a:rPr lang="zh-CN" altLang="en-US" b="0" i="0" dirty="0" smtClean="0"/>
            <a:t>需求</a:t>
          </a:r>
          <a:endParaRPr lang="zh-CN" altLang="en-US" dirty="0"/>
        </a:p>
      </dgm:t>
    </dgm:pt>
    <dgm:pt modelId="{DE520AA9-66A4-45F4-9B86-F183BB35F1FE}" type="parTrans" cxnId="{74326E10-9B2F-420A-9A88-19C0E3E0B2D0}">
      <dgm:prSet/>
      <dgm:spPr/>
      <dgm:t>
        <a:bodyPr/>
        <a:lstStyle/>
        <a:p>
          <a:endParaRPr lang="zh-CN" altLang="en-US"/>
        </a:p>
      </dgm:t>
    </dgm:pt>
    <dgm:pt modelId="{44DCFA90-FCF8-449E-9136-B72228353E82}" type="sibTrans" cxnId="{74326E10-9B2F-420A-9A88-19C0E3E0B2D0}">
      <dgm:prSet/>
      <dgm:spPr/>
      <dgm:t>
        <a:bodyPr/>
        <a:lstStyle/>
        <a:p>
          <a:endParaRPr lang="zh-CN" altLang="en-US"/>
        </a:p>
      </dgm:t>
    </dgm:pt>
    <dgm:pt modelId="{2285CFBC-2427-4A52-90E2-A7AB62197086}">
      <dgm:prSet phldrT="[文本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="0" i="0" dirty="0" smtClean="0"/>
            <a:t>Approach </a:t>
          </a:r>
          <a:r>
            <a:rPr lang="zh-CN" altLang="en-US" b="0" i="0" dirty="0" smtClean="0"/>
            <a:t>实现</a:t>
          </a:r>
          <a:endParaRPr lang="zh-CN" altLang="en-US" dirty="0"/>
        </a:p>
      </dgm:t>
    </dgm:pt>
    <dgm:pt modelId="{487EE315-FD21-41BE-B735-102F9916BE2B}" type="parTrans" cxnId="{6EA74853-0571-465E-8FAB-B6B6DD07C677}">
      <dgm:prSet/>
      <dgm:spPr/>
      <dgm:t>
        <a:bodyPr/>
        <a:lstStyle/>
        <a:p>
          <a:endParaRPr lang="zh-CN" altLang="en-US"/>
        </a:p>
      </dgm:t>
    </dgm:pt>
    <dgm:pt modelId="{4735AD03-947D-4C90-81B3-519C4C9417B9}" type="sibTrans" cxnId="{6EA74853-0571-465E-8FAB-B6B6DD07C677}">
      <dgm:prSet/>
      <dgm:spPr/>
      <dgm:t>
        <a:bodyPr/>
        <a:lstStyle/>
        <a:p>
          <a:endParaRPr lang="zh-CN" altLang="en-US"/>
        </a:p>
      </dgm:t>
    </dgm:pt>
    <dgm:pt modelId="{5CC52B12-1496-4DB4-B446-48D83AF484D0}">
      <dgm:prSet phldrT="[文本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="0" i="0" dirty="0" smtClean="0"/>
            <a:t>Benefit </a:t>
          </a:r>
          <a:r>
            <a:rPr lang="zh-CN" altLang="en-US" b="0" i="0" dirty="0" smtClean="0"/>
            <a:t>好处</a:t>
          </a:r>
          <a:endParaRPr lang="zh-CN" altLang="en-US" dirty="0"/>
        </a:p>
      </dgm:t>
    </dgm:pt>
    <dgm:pt modelId="{ACB40839-E4AC-471F-955C-E19DF5FAA210}" type="parTrans" cxnId="{26D2214B-B5E4-4383-BC82-DF25A5B7EAE3}">
      <dgm:prSet/>
      <dgm:spPr/>
      <dgm:t>
        <a:bodyPr/>
        <a:lstStyle/>
        <a:p>
          <a:endParaRPr lang="zh-CN" altLang="en-US"/>
        </a:p>
      </dgm:t>
    </dgm:pt>
    <dgm:pt modelId="{509621F0-21C0-4CEF-8841-0B8B5177B1F2}" type="sibTrans" cxnId="{26D2214B-B5E4-4383-BC82-DF25A5B7EAE3}">
      <dgm:prSet/>
      <dgm:spPr/>
      <dgm:t>
        <a:bodyPr/>
        <a:lstStyle/>
        <a:p>
          <a:endParaRPr lang="zh-CN" altLang="en-US"/>
        </a:p>
      </dgm:t>
    </dgm:pt>
    <dgm:pt modelId="{8AF4C383-F159-4A24-B805-8C05742F408E}">
      <dgm:prSet phldrT="[文本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="0" i="0" dirty="0" smtClean="0"/>
            <a:t>Competitors </a:t>
          </a:r>
          <a:r>
            <a:rPr lang="zh-CN" altLang="en-US" b="0" i="0" dirty="0" smtClean="0"/>
            <a:t>竞争</a:t>
          </a:r>
          <a:endParaRPr lang="zh-CN" altLang="en-US" dirty="0"/>
        </a:p>
      </dgm:t>
    </dgm:pt>
    <dgm:pt modelId="{414C16A9-8FE2-403C-A91B-8DCF384B7DAC}" type="parTrans" cxnId="{63D624FD-508D-4A93-AC6A-1B4255D1D7A4}">
      <dgm:prSet/>
      <dgm:spPr/>
      <dgm:t>
        <a:bodyPr/>
        <a:lstStyle/>
        <a:p>
          <a:endParaRPr lang="zh-CN" altLang="en-US"/>
        </a:p>
      </dgm:t>
    </dgm:pt>
    <dgm:pt modelId="{006D3F42-D296-4B66-AB00-4F934FF4E02E}" type="sibTrans" cxnId="{63D624FD-508D-4A93-AC6A-1B4255D1D7A4}">
      <dgm:prSet/>
      <dgm:spPr/>
      <dgm:t>
        <a:bodyPr/>
        <a:lstStyle/>
        <a:p>
          <a:endParaRPr lang="zh-CN" altLang="en-US"/>
        </a:p>
      </dgm:t>
    </dgm:pt>
    <dgm:pt modelId="{50E64BEF-5B69-4D8D-9CBC-1B61A08E637F}">
      <dgm:prSet phldrT="[文本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="0" i="0" dirty="0" smtClean="0"/>
            <a:t>Delivery </a:t>
          </a:r>
          <a:r>
            <a:rPr lang="zh-CN" altLang="en-US" b="0" i="0" dirty="0" smtClean="0"/>
            <a:t>交付</a:t>
          </a:r>
          <a:endParaRPr lang="zh-CN" altLang="en-US" dirty="0"/>
        </a:p>
      </dgm:t>
    </dgm:pt>
    <dgm:pt modelId="{F46D5768-9CF7-4346-9D06-0856BCB2EDF7}" type="parTrans" cxnId="{2480AB1E-48F0-435A-ADED-B6AD2B83316C}">
      <dgm:prSet/>
      <dgm:spPr/>
      <dgm:t>
        <a:bodyPr/>
        <a:lstStyle/>
        <a:p>
          <a:endParaRPr lang="zh-CN" altLang="en-US"/>
        </a:p>
      </dgm:t>
    </dgm:pt>
    <dgm:pt modelId="{C6371937-AB84-4E1E-9474-00589254DF4E}" type="sibTrans" cxnId="{2480AB1E-48F0-435A-ADED-B6AD2B83316C}">
      <dgm:prSet/>
      <dgm:spPr/>
      <dgm:t>
        <a:bodyPr/>
        <a:lstStyle/>
        <a:p>
          <a:endParaRPr lang="zh-CN" altLang="en-US"/>
        </a:p>
      </dgm:t>
    </dgm:pt>
    <dgm:pt modelId="{D177EF53-314C-48D6-81DD-57EC73C22195}" type="pres">
      <dgm:prSet presAssocID="{798657D2-D4F2-4EAD-896E-7ED7EAB4011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5E8F4DC-AF65-4003-8A1E-BAE6717A586B}" type="pres">
      <dgm:prSet presAssocID="{9CD4F10F-2C38-407E-9B63-40017F3274D0}" presName="parentLin" presStyleCnt="0"/>
      <dgm:spPr/>
    </dgm:pt>
    <dgm:pt modelId="{F83A2E2E-2608-46CF-9A1D-A5540F051285}" type="pres">
      <dgm:prSet presAssocID="{9CD4F10F-2C38-407E-9B63-40017F3274D0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BFE3609D-EB68-4F63-B513-148F83936784}" type="pres">
      <dgm:prSet presAssocID="{9CD4F10F-2C38-407E-9B63-40017F3274D0}" presName="parentText" presStyleLbl="node1" presStyleIdx="0" presStyleCnt="5" custLinFactNeighborX="5895" custLinFactNeighborY="636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706A71-A101-4BE9-AAEB-0176A1A4A0BA}" type="pres">
      <dgm:prSet presAssocID="{9CD4F10F-2C38-407E-9B63-40017F3274D0}" presName="negativeSpace" presStyleCnt="0"/>
      <dgm:spPr/>
    </dgm:pt>
    <dgm:pt modelId="{334975EE-E2B5-4A75-AB7A-025C0C7B964C}" type="pres">
      <dgm:prSet presAssocID="{9CD4F10F-2C38-407E-9B63-40017F3274D0}" presName="childText" presStyleLbl="conFgAcc1" presStyleIdx="0" presStyleCnt="5">
        <dgm:presLayoutVars>
          <dgm:bulletEnabled val="1"/>
        </dgm:presLayoutVars>
      </dgm:prSet>
      <dgm:spPr>
        <a:solidFill>
          <a:schemeClr val="lt1">
            <a:hueOff val="0"/>
            <a:satOff val="0"/>
            <a:lumOff val="0"/>
            <a:alpha val="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</dgm:pt>
    <dgm:pt modelId="{9ECDA982-B5DE-48B2-9174-C3874F4DF498}" type="pres">
      <dgm:prSet presAssocID="{44DCFA90-FCF8-449E-9136-B72228353E82}" presName="spaceBetweenRectangles" presStyleCnt="0"/>
      <dgm:spPr/>
    </dgm:pt>
    <dgm:pt modelId="{EDBCBE6E-3EBB-4A98-AFF9-F3D4A4D75103}" type="pres">
      <dgm:prSet presAssocID="{2285CFBC-2427-4A52-90E2-A7AB62197086}" presName="parentLin" presStyleCnt="0"/>
      <dgm:spPr/>
    </dgm:pt>
    <dgm:pt modelId="{ACDDF5C1-0D0F-4551-B96E-05928BF83050}" type="pres">
      <dgm:prSet presAssocID="{2285CFBC-2427-4A52-90E2-A7AB62197086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BA9A22C6-F2BC-4228-857F-814FE5E6FB67}" type="pres">
      <dgm:prSet presAssocID="{2285CFBC-2427-4A52-90E2-A7AB6219708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7BA58F-4EC8-4E10-AC99-33CB85EF5643}" type="pres">
      <dgm:prSet presAssocID="{2285CFBC-2427-4A52-90E2-A7AB62197086}" presName="negativeSpace" presStyleCnt="0"/>
      <dgm:spPr/>
    </dgm:pt>
    <dgm:pt modelId="{BE8B4B6E-D1A4-48B1-BB05-0336B248B1BE}" type="pres">
      <dgm:prSet presAssocID="{2285CFBC-2427-4A52-90E2-A7AB62197086}" presName="childText" presStyleLbl="conFgAcc1" presStyleIdx="1" presStyleCnt="5">
        <dgm:presLayoutVars>
          <dgm:bulletEnabled val="1"/>
        </dgm:presLayoutVars>
      </dgm:prSet>
      <dgm:spPr>
        <a:solidFill>
          <a:schemeClr val="lt1">
            <a:hueOff val="0"/>
            <a:satOff val="0"/>
            <a:lumOff val="0"/>
            <a:alpha val="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</dgm:pt>
    <dgm:pt modelId="{20162026-D9AF-48A9-AFF0-A7521B4C05B7}" type="pres">
      <dgm:prSet presAssocID="{4735AD03-947D-4C90-81B3-519C4C9417B9}" presName="spaceBetweenRectangles" presStyleCnt="0"/>
      <dgm:spPr/>
    </dgm:pt>
    <dgm:pt modelId="{1F487C2A-F858-490B-BF2B-44C1918A0406}" type="pres">
      <dgm:prSet presAssocID="{5CC52B12-1496-4DB4-B446-48D83AF484D0}" presName="parentLin" presStyleCnt="0"/>
      <dgm:spPr/>
    </dgm:pt>
    <dgm:pt modelId="{994DA509-6CDF-45D4-BCD7-1400CECC5A88}" type="pres">
      <dgm:prSet presAssocID="{5CC52B12-1496-4DB4-B446-48D83AF484D0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3E81778A-CCCA-40CC-AB85-4624E28B0DF3}" type="pres">
      <dgm:prSet presAssocID="{5CC52B12-1496-4DB4-B446-48D83AF484D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8406F6-EBE8-4008-8962-7631BFBE6B96}" type="pres">
      <dgm:prSet presAssocID="{5CC52B12-1496-4DB4-B446-48D83AF484D0}" presName="negativeSpace" presStyleCnt="0"/>
      <dgm:spPr/>
    </dgm:pt>
    <dgm:pt modelId="{D83D27C0-69F7-4153-9C49-DDE0291D6010}" type="pres">
      <dgm:prSet presAssocID="{5CC52B12-1496-4DB4-B446-48D83AF484D0}" presName="childText" presStyleLbl="conFgAcc1" presStyleIdx="2" presStyleCnt="5">
        <dgm:presLayoutVars>
          <dgm:bulletEnabled val="1"/>
        </dgm:presLayoutVars>
      </dgm:prSet>
      <dgm:spPr>
        <a:solidFill>
          <a:schemeClr val="lt1">
            <a:hueOff val="0"/>
            <a:satOff val="0"/>
            <a:lumOff val="0"/>
            <a:alpha val="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</dgm:pt>
    <dgm:pt modelId="{BDA44843-E6D6-4536-8BAE-F8740881D8FE}" type="pres">
      <dgm:prSet presAssocID="{509621F0-21C0-4CEF-8841-0B8B5177B1F2}" presName="spaceBetweenRectangles" presStyleCnt="0"/>
      <dgm:spPr/>
    </dgm:pt>
    <dgm:pt modelId="{BD472B37-1AD7-4FF1-BB36-E8DDE9ECBFF6}" type="pres">
      <dgm:prSet presAssocID="{8AF4C383-F159-4A24-B805-8C05742F408E}" presName="parentLin" presStyleCnt="0"/>
      <dgm:spPr/>
    </dgm:pt>
    <dgm:pt modelId="{61026DC2-F638-46ED-8523-4EC34D3D5467}" type="pres">
      <dgm:prSet presAssocID="{8AF4C383-F159-4A24-B805-8C05742F408E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C04AC63D-36A4-4CB3-8132-226F82477963}" type="pres">
      <dgm:prSet presAssocID="{8AF4C383-F159-4A24-B805-8C05742F408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24A396-35A4-42EC-8FD7-49E8F10A7642}" type="pres">
      <dgm:prSet presAssocID="{8AF4C383-F159-4A24-B805-8C05742F408E}" presName="negativeSpace" presStyleCnt="0"/>
      <dgm:spPr/>
    </dgm:pt>
    <dgm:pt modelId="{AB0995C3-C7A9-4F2F-B993-C225DA334DEA}" type="pres">
      <dgm:prSet presAssocID="{8AF4C383-F159-4A24-B805-8C05742F408E}" presName="childText" presStyleLbl="conFgAcc1" presStyleIdx="3" presStyleCnt="5">
        <dgm:presLayoutVars>
          <dgm:bulletEnabled val="1"/>
        </dgm:presLayoutVars>
      </dgm:prSet>
      <dgm:spPr>
        <a:solidFill>
          <a:schemeClr val="lt1">
            <a:hueOff val="0"/>
            <a:satOff val="0"/>
            <a:lumOff val="0"/>
            <a:alpha val="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</dgm:pt>
    <dgm:pt modelId="{8C06F5F3-665A-4FC4-B2F0-BAB042F7114B}" type="pres">
      <dgm:prSet presAssocID="{006D3F42-D296-4B66-AB00-4F934FF4E02E}" presName="spaceBetweenRectangles" presStyleCnt="0"/>
      <dgm:spPr/>
    </dgm:pt>
    <dgm:pt modelId="{03991C70-A6E6-45C4-BC45-D3D015DF82C8}" type="pres">
      <dgm:prSet presAssocID="{50E64BEF-5B69-4D8D-9CBC-1B61A08E637F}" presName="parentLin" presStyleCnt="0"/>
      <dgm:spPr/>
    </dgm:pt>
    <dgm:pt modelId="{A71A1DD0-0ADE-4EAE-8EEB-686B3A4E5913}" type="pres">
      <dgm:prSet presAssocID="{50E64BEF-5B69-4D8D-9CBC-1B61A08E637F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1FC6C0EF-FA74-4975-9BF1-296A01585E67}" type="pres">
      <dgm:prSet presAssocID="{50E64BEF-5B69-4D8D-9CBC-1B61A08E637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224F73-FA62-4D32-AD1A-254FE4D865A9}" type="pres">
      <dgm:prSet presAssocID="{50E64BEF-5B69-4D8D-9CBC-1B61A08E637F}" presName="negativeSpace" presStyleCnt="0"/>
      <dgm:spPr/>
    </dgm:pt>
    <dgm:pt modelId="{CC39447E-545B-409A-BED0-224E3E8DE995}" type="pres">
      <dgm:prSet presAssocID="{50E64BEF-5B69-4D8D-9CBC-1B61A08E637F}" presName="childText" presStyleLbl="conFgAcc1" presStyleIdx="4" presStyleCnt="5">
        <dgm:presLayoutVars>
          <dgm:bulletEnabled val="1"/>
        </dgm:presLayoutVars>
      </dgm:prSet>
      <dgm:spPr>
        <a:solidFill>
          <a:schemeClr val="lt1">
            <a:hueOff val="0"/>
            <a:satOff val="0"/>
            <a:lumOff val="0"/>
            <a:alpha val="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</dgm:pt>
  </dgm:ptLst>
  <dgm:cxnLst>
    <dgm:cxn modelId="{CB246E4B-FE99-4503-9743-0AAD3E50D0CD}" type="presOf" srcId="{8AF4C383-F159-4A24-B805-8C05742F408E}" destId="{61026DC2-F638-46ED-8523-4EC34D3D5467}" srcOrd="0" destOrd="0" presId="urn:microsoft.com/office/officeart/2005/8/layout/list1"/>
    <dgm:cxn modelId="{D15B16A0-FA63-4CED-A892-9894C895736D}" type="presOf" srcId="{2285CFBC-2427-4A52-90E2-A7AB62197086}" destId="{BA9A22C6-F2BC-4228-857F-814FE5E6FB67}" srcOrd="1" destOrd="0" presId="urn:microsoft.com/office/officeart/2005/8/layout/list1"/>
    <dgm:cxn modelId="{21FB45C7-4C8D-4CC8-8B2C-C25A8ADB4089}" type="presOf" srcId="{50E64BEF-5B69-4D8D-9CBC-1B61A08E637F}" destId="{1FC6C0EF-FA74-4975-9BF1-296A01585E67}" srcOrd="1" destOrd="0" presId="urn:microsoft.com/office/officeart/2005/8/layout/list1"/>
    <dgm:cxn modelId="{4745CB16-FB8B-450C-8C83-B7B273D6DA3D}" type="presOf" srcId="{8AF4C383-F159-4A24-B805-8C05742F408E}" destId="{C04AC63D-36A4-4CB3-8132-226F82477963}" srcOrd="1" destOrd="0" presId="urn:microsoft.com/office/officeart/2005/8/layout/list1"/>
    <dgm:cxn modelId="{73AADCCF-A739-4DF9-9055-0FC6A2931727}" type="presOf" srcId="{9CD4F10F-2C38-407E-9B63-40017F3274D0}" destId="{BFE3609D-EB68-4F63-B513-148F83936784}" srcOrd="1" destOrd="0" presId="urn:microsoft.com/office/officeart/2005/8/layout/list1"/>
    <dgm:cxn modelId="{63D624FD-508D-4A93-AC6A-1B4255D1D7A4}" srcId="{798657D2-D4F2-4EAD-896E-7ED7EAB4011A}" destId="{8AF4C383-F159-4A24-B805-8C05742F408E}" srcOrd="3" destOrd="0" parTransId="{414C16A9-8FE2-403C-A91B-8DCF384B7DAC}" sibTransId="{006D3F42-D296-4B66-AB00-4F934FF4E02E}"/>
    <dgm:cxn modelId="{33B049D7-B128-43F5-9DF4-6B9BCE3CF2F8}" type="presOf" srcId="{5CC52B12-1496-4DB4-B446-48D83AF484D0}" destId="{994DA509-6CDF-45D4-BCD7-1400CECC5A88}" srcOrd="0" destOrd="0" presId="urn:microsoft.com/office/officeart/2005/8/layout/list1"/>
    <dgm:cxn modelId="{2E9D5ACC-AE76-46F4-A627-C94F012A8962}" type="presOf" srcId="{5CC52B12-1496-4DB4-B446-48D83AF484D0}" destId="{3E81778A-CCCA-40CC-AB85-4624E28B0DF3}" srcOrd="1" destOrd="0" presId="urn:microsoft.com/office/officeart/2005/8/layout/list1"/>
    <dgm:cxn modelId="{F0E2DAD4-6C5D-40C7-9FFA-2C8E77D56AAE}" type="presOf" srcId="{50E64BEF-5B69-4D8D-9CBC-1B61A08E637F}" destId="{A71A1DD0-0ADE-4EAE-8EEB-686B3A4E5913}" srcOrd="0" destOrd="0" presId="urn:microsoft.com/office/officeart/2005/8/layout/list1"/>
    <dgm:cxn modelId="{9B5F2030-FC31-4899-B3E7-059C7A20C0C9}" type="presOf" srcId="{798657D2-D4F2-4EAD-896E-7ED7EAB4011A}" destId="{D177EF53-314C-48D6-81DD-57EC73C22195}" srcOrd="0" destOrd="0" presId="urn:microsoft.com/office/officeart/2005/8/layout/list1"/>
    <dgm:cxn modelId="{6EA74853-0571-465E-8FAB-B6B6DD07C677}" srcId="{798657D2-D4F2-4EAD-896E-7ED7EAB4011A}" destId="{2285CFBC-2427-4A52-90E2-A7AB62197086}" srcOrd="1" destOrd="0" parTransId="{487EE315-FD21-41BE-B735-102F9916BE2B}" sibTransId="{4735AD03-947D-4C90-81B3-519C4C9417B9}"/>
    <dgm:cxn modelId="{F886DAAC-91DF-4E92-B11B-C836CD60F896}" type="presOf" srcId="{2285CFBC-2427-4A52-90E2-A7AB62197086}" destId="{ACDDF5C1-0D0F-4551-B96E-05928BF83050}" srcOrd="0" destOrd="0" presId="urn:microsoft.com/office/officeart/2005/8/layout/list1"/>
    <dgm:cxn modelId="{74326E10-9B2F-420A-9A88-19C0E3E0B2D0}" srcId="{798657D2-D4F2-4EAD-896E-7ED7EAB4011A}" destId="{9CD4F10F-2C38-407E-9B63-40017F3274D0}" srcOrd="0" destOrd="0" parTransId="{DE520AA9-66A4-45F4-9B86-F183BB35F1FE}" sibTransId="{44DCFA90-FCF8-449E-9136-B72228353E82}"/>
    <dgm:cxn modelId="{2480AB1E-48F0-435A-ADED-B6AD2B83316C}" srcId="{798657D2-D4F2-4EAD-896E-7ED7EAB4011A}" destId="{50E64BEF-5B69-4D8D-9CBC-1B61A08E637F}" srcOrd="4" destOrd="0" parTransId="{F46D5768-9CF7-4346-9D06-0856BCB2EDF7}" sibTransId="{C6371937-AB84-4E1E-9474-00589254DF4E}"/>
    <dgm:cxn modelId="{71776491-C05E-4593-A8EA-BF8FDBB9BDB5}" type="presOf" srcId="{9CD4F10F-2C38-407E-9B63-40017F3274D0}" destId="{F83A2E2E-2608-46CF-9A1D-A5540F051285}" srcOrd="0" destOrd="0" presId="urn:microsoft.com/office/officeart/2005/8/layout/list1"/>
    <dgm:cxn modelId="{26D2214B-B5E4-4383-BC82-DF25A5B7EAE3}" srcId="{798657D2-D4F2-4EAD-896E-7ED7EAB4011A}" destId="{5CC52B12-1496-4DB4-B446-48D83AF484D0}" srcOrd="2" destOrd="0" parTransId="{ACB40839-E4AC-471F-955C-E19DF5FAA210}" sibTransId="{509621F0-21C0-4CEF-8841-0B8B5177B1F2}"/>
    <dgm:cxn modelId="{DD574858-3E27-4531-8FE1-8799364571B6}" type="presParOf" srcId="{D177EF53-314C-48D6-81DD-57EC73C22195}" destId="{75E8F4DC-AF65-4003-8A1E-BAE6717A586B}" srcOrd="0" destOrd="0" presId="urn:microsoft.com/office/officeart/2005/8/layout/list1"/>
    <dgm:cxn modelId="{CD765082-04C3-4E77-AE07-72E8322D03D3}" type="presParOf" srcId="{75E8F4DC-AF65-4003-8A1E-BAE6717A586B}" destId="{F83A2E2E-2608-46CF-9A1D-A5540F051285}" srcOrd="0" destOrd="0" presId="urn:microsoft.com/office/officeart/2005/8/layout/list1"/>
    <dgm:cxn modelId="{2BB891AD-EF62-46DF-8B1A-610786A9A2C6}" type="presParOf" srcId="{75E8F4DC-AF65-4003-8A1E-BAE6717A586B}" destId="{BFE3609D-EB68-4F63-B513-148F83936784}" srcOrd="1" destOrd="0" presId="urn:microsoft.com/office/officeart/2005/8/layout/list1"/>
    <dgm:cxn modelId="{39319C25-EC3C-46DB-BA51-C0F957C9E83D}" type="presParOf" srcId="{D177EF53-314C-48D6-81DD-57EC73C22195}" destId="{9C706A71-A101-4BE9-AAEB-0176A1A4A0BA}" srcOrd="1" destOrd="0" presId="urn:microsoft.com/office/officeart/2005/8/layout/list1"/>
    <dgm:cxn modelId="{2A406594-2AAC-4392-89A6-5B0474CF1084}" type="presParOf" srcId="{D177EF53-314C-48D6-81DD-57EC73C22195}" destId="{334975EE-E2B5-4A75-AB7A-025C0C7B964C}" srcOrd="2" destOrd="0" presId="urn:microsoft.com/office/officeart/2005/8/layout/list1"/>
    <dgm:cxn modelId="{1D609749-0565-4854-B9BA-DF8D6CD66822}" type="presParOf" srcId="{D177EF53-314C-48D6-81DD-57EC73C22195}" destId="{9ECDA982-B5DE-48B2-9174-C3874F4DF498}" srcOrd="3" destOrd="0" presId="urn:microsoft.com/office/officeart/2005/8/layout/list1"/>
    <dgm:cxn modelId="{EA5E1DA4-A31C-4890-A925-0F6CC05F132D}" type="presParOf" srcId="{D177EF53-314C-48D6-81DD-57EC73C22195}" destId="{EDBCBE6E-3EBB-4A98-AFF9-F3D4A4D75103}" srcOrd="4" destOrd="0" presId="urn:microsoft.com/office/officeart/2005/8/layout/list1"/>
    <dgm:cxn modelId="{CAB95B6E-B820-402E-A743-17CE114B88BE}" type="presParOf" srcId="{EDBCBE6E-3EBB-4A98-AFF9-F3D4A4D75103}" destId="{ACDDF5C1-0D0F-4551-B96E-05928BF83050}" srcOrd="0" destOrd="0" presId="urn:microsoft.com/office/officeart/2005/8/layout/list1"/>
    <dgm:cxn modelId="{26B1A764-2633-4CB8-9B5C-805FF73BDB9A}" type="presParOf" srcId="{EDBCBE6E-3EBB-4A98-AFF9-F3D4A4D75103}" destId="{BA9A22C6-F2BC-4228-857F-814FE5E6FB67}" srcOrd="1" destOrd="0" presId="urn:microsoft.com/office/officeart/2005/8/layout/list1"/>
    <dgm:cxn modelId="{00FF2011-94D7-4A01-BE35-93B6B9AE8BFC}" type="presParOf" srcId="{D177EF53-314C-48D6-81DD-57EC73C22195}" destId="{6B7BA58F-4EC8-4E10-AC99-33CB85EF5643}" srcOrd="5" destOrd="0" presId="urn:microsoft.com/office/officeart/2005/8/layout/list1"/>
    <dgm:cxn modelId="{03EA0735-07EC-4E84-AAB0-FC8D9DEDCFEF}" type="presParOf" srcId="{D177EF53-314C-48D6-81DD-57EC73C22195}" destId="{BE8B4B6E-D1A4-48B1-BB05-0336B248B1BE}" srcOrd="6" destOrd="0" presId="urn:microsoft.com/office/officeart/2005/8/layout/list1"/>
    <dgm:cxn modelId="{FB46D770-564F-44B6-97B9-0481F67310E9}" type="presParOf" srcId="{D177EF53-314C-48D6-81DD-57EC73C22195}" destId="{20162026-D9AF-48A9-AFF0-A7521B4C05B7}" srcOrd="7" destOrd="0" presId="urn:microsoft.com/office/officeart/2005/8/layout/list1"/>
    <dgm:cxn modelId="{CF152215-AD67-4AE6-A3A9-4FB2CFF93DD0}" type="presParOf" srcId="{D177EF53-314C-48D6-81DD-57EC73C22195}" destId="{1F487C2A-F858-490B-BF2B-44C1918A0406}" srcOrd="8" destOrd="0" presId="urn:microsoft.com/office/officeart/2005/8/layout/list1"/>
    <dgm:cxn modelId="{C88B72D9-DCDB-420C-913B-EE1817B8E45C}" type="presParOf" srcId="{1F487C2A-F858-490B-BF2B-44C1918A0406}" destId="{994DA509-6CDF-45D4-BCD7-1400CECC5A88}" srcOrd="0" destOrd="0" presId="urn:microsoft.com/office/officeart/2005/8/layout/list1"/>
    <dgm:cxn modelId="{C695F106-6A10-4736-BC96-7BCB7B2D7586}" type="presParOf" srcId="{1F487C2A-F858-490B-BF2B-44C1918A0406}" destId="{3E81778A-CCCA-40CC-AB85-4624E28B0DF3}" srcOrd="1" destOrd="0" presId="urn:microsoft.com/office/officeart/2005/8/layout/list1"/>
    <dgm:cxn modelId="{305FE865-CF99-4962-8D40-2C10594B21FE}" type="presParOf" srcId="{D177EF53-314C-48D6-81DD-57EC73C22195}" destId="{348406F6-EBE8-4008-8962-7631BFBE6B96}" srcOrd="9" destOrd="0" presId="urn:microsoft.com/office/officeart/2005/8/layout/list1"/>
    <dgm:cxn modelId="{6ECD539C-3F43-445B-A5C1-8DD911422873}" type="presParOf" srcId="{D177EF53-314C-48D6-81DD-57EC73C22195}" destId="{D83D27C0-69F7-4153-9C49-DDE0291D6010}" srcOrd="10" destOrd="0" presId="urn:microsoft.com/office/officeart/2005/8/layout/list1"/>
    <dgm:cxn modelId="{6775B92C-8342-4C08-A359-A73FD182217B}" type="presParOf" srcId="{D177EF53-314C-48D6-81DD-57EC73C22195}" destId="{BDA44843-E6D6-4536-8BAE-F8740881D8FE}" srcOrd="11" destOrd="0" presId="urn:microsoft.com/office/officeart/2005/8/layout/list1"/>
    <dgm:cxn modelId="{92710CC3-ABAA-4264-BC43-293BFBA7148D}" type="presParOf" srcId="{D177EF53-314C-48D6-81DD-57EC73C22195}" destId="{BD472B37-1AD7-4FF1-BB36-E8DDE9ECBFF6}" srcOrd="12" destOrd="0" presId="urn:microsoft.com/office/officeart/2005/8/layout/list1"/>
    <dgm:cxn modelId="{EB98482C-54A9-4E9F-B0C1-AE1475B19D59}" type="presParOf" srcId="{BD472B37-1AD7-4FF1-BB36-E8DDE9ECBFF6}" destId="{61026DC2-F638-46ED-8523-4EC34D3D5467}" srcOrd="0" destOrd="0" presId="urn:microsoft.com/office/officeart/2005/8/layout/list1"/>
    <dgm:cxn modelId="{0D6768CF-BCB2-4B5D-80A6-3BC02421626F}" type="presParOf" srcId="{BD472B37-1AD7-4FF1-BB36-E8DDE9ECBFF6}" destId="{C04AC63D-36A4-4CB3-8132-226F82477963}" srcOrd="1" destOrd="0" presId="urn:microsoft.com/office/officeart/2005/8/layout/list1"/>
    <dgm:cxn modelId="{A210714F-9538-4E57-9A12-0D6AD61893F8}" type="presParOf" srcId="{D177EF53-314C-48D6-81DD-57EC73C22195}" destId="{A524A396-35A4-42EC-8FD7-49E8F10A7642}" srcOrd="13" destOrd="0" presId="urn:microsoft.com/office/officeart/2005/8/layout/list1"/>
    <dgm:cxn modelId="{A70A6D16-2892-4F64-A499-99543DEB72D4}" type="presParOf" srcId="{D177EF53-314C-48D6-81DD-57EC73C22195}" destId="{AB0995C3-C7A9-4F2F-B993-C225DA334DEA}" srcOrd="14" destOrd="0" presId="urn:microsoft.com/office/officeart/2005/8/layout/list1"/>
    <dgm:cxn modelId="{2D0C54DA-804E-4A0F-91D5-95CCB16E0794}" type="presParOf" srcId="{D177EF53-314C-48D6-81DD-57EC73C22195}" destId="{8C06F5F3-665A-4FC4-B2F0-BAB042F7114B}" srcOrd="15" destOrd="0" presId="urn:microsoft.com/office/officeart/2005/8/layout/list1"/>
    <dgm:cxn modelId="{E747F4E9-9BFA-4AD1-A2BE-1EEFA7559160}" type="presParOf" srcId="{D177EF53-314C-48D6-81DD-57EC73C22195}" destId="{03991C70-A6E6-45C4-BC45-D3D015DF82C8}" srcOrd="16" destOrd="0" presId="urn:microsoft.com/office/officeart/2005/8/layout/list1"/>
    <dgm:cxn modelId="{6052D9DA-8245-4A89-864D-4CADD249C0D6}" type="presParOf" srcId="{03991C70-A6E6-45C4-BC45-D3D015DF82C8}" destId="{A71A1DD0-0ADE-4EAE-8EEB-686B3A4E5913}" srcOrd="0" destOrd="0" presId="urn:microsoft.com/office/officeart/2005/8/layout/list1"/>
    <dgm:cxn modelId="{A6496C9B-C4DA-4010-A368-A2FCA26C668D}" type="presParOf" srcId="{03991C70-A6E6-45C4-BC45-D3D015DF82C8}" destId="{1FC6C0EF-FA74-4975-9BF1-296A01585E67}" srcOrd="1" destOrd="0" presId="urn:microsoft.com/office/officeart/2005/8/layout/list1"/>
    <dgm:cxn modelId="{0F0E1289-2B69-4765-8F8C-9B9790298CBF}" type="presParOf" srcId="{D177EF53-314C-48D6-81DD-57EC73C22195}" destId="{11224F73-FA62-4D32-AD1A-254FE4D865A9}" srcOrd="17" destOrd="0" presId="urn:microsoft.com/office/officeart/2005/8/layout/list1"/>
    <dgm:cxn modelId="{7FFD726E-CCDD-45E8-B7D5-61145D3B8B36}" type="presParOf" srcId="{D177EF53-314C-48D6-81DD-57EC73C22195}" destId="{CC39447E-545B-409A-BED0-224E3E8DE99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4D9945-6F1E-4B89-A3A5-2DCB3CD5D6B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A296DB-126A-43EB-B55C-8960AC35EBEA}">
      <dgm:prSet phldrT="[文本]"/>
      <dgm:spPr>
        <a:noFill/>
      </dgm:spPr>
      <dgm:t>
        <a:bodyPr/>
        <a:lstStyle/>
        <a:p>
          <a:r>
            <a:rPr lang="zh-CN" altLang="en-US" dirty="0" smtClean="0">
              <a:solidFill>
                <a:schemeClr val="bg2">
                  <a:lumMod val="10000"/>
                </a:schemeClr>
              </a:solidFill>
            </a:rPr>
            <a:t>一：课本的使用程度不高，完全可以符合再次利用的条件</a:t>
          </a:r>
          <a:endParaRPr lang="zh-CN" altLang="en-US" dirty="0">
            <a:solidFill>
              <a:schemeClr val="bg2">
                <a:lumMod val="10000"/>
              </a:schemeClr>
            </a:solidFill>
          </a:endParaRPr>
        </a:p>
      </dgm:t>
    </dgm:pt>
    <dgm:pt modelId="{93B2EEA3-55B7-415B-8DA2-293D028B5E8D}" type="parTrans" cxnId="{71551BD1-CA22-4558-A1D7-B77322DA670F}">
      <dgm:prSet/>
      <dgm:spPr/>
      <dgm:t>
        <a:bodyPr/>
        <a:lstStyle/>
        <a:p>
          <a:endParaRPr lang="zh-CN" altLang="en-US"/>
        </a:p>
      </dgm:t>
    </dgm:pt>
    <dgm:pt modelId="{DDB85F16-6872-4F44-A0F8-E2A50F869483}" type="sibTrans" cxnId="{71551BD1-CA22-4558-A1D7-B77322DA670F}">
      <dgm:prSet/>
      <dgm:spPr/>
      <dgm:t>
        <a:bodyPr/>
        <a:lstStyle/>
        <a:p>
          <a:endParaRPr lang="zh-CN" altLang="en-US"/>
        </a:p>
      </dgm:t>
    </dgm:pt>
    <dgm:pt modelId="{A5AAB0A6-D3E9-46D3-9F50-32A083CDEFA0}">
      <dgm:prSet phldrT="[文本]"/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二：购买</a:t>
          </a:r>
          <a:r>
            <a:rPr lang="zh-CN" alt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新书或者在书店购买旧书，</a:t>
          </a:r>
          <a:r>
            <a:rPr lang="zh-CN" alt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代价太</a:t>
          </a:r>
          <a:r>
            <a:rPr lang="zh-CN" alt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高</a:t>
          </a:r>
          <a:endParaRPr lang="zh-CN" alt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1751588-F7E2-47A6-B330-EBE1C8FE1E8D}" type="parTrans" cxnId="{7C3E4636-068D-46F0-8296-0FB6816E3C52}">
      <dgm:prSet/>
      <dgm:spPr/>
      <dgm:t>
        <a:bodyPr/>
        <a:lstStyle/>
        <a:p>
          <a:endParaRPr lang="zh-CN" altLang="en-US"/>
        </a:p>
      </dgm:t>
    </dgm:pt>
    <dgm:pt modelId="{D73E7A20-13AD-424E-877A-B784EC434C1A}" type="sibTrans" cxnId="{7C3E4636-068D-46F0-8296-0FB6816E3C52}">
      <dgm:prSet/>
      <dgm:spPr/>
      <dgm:t>
        <a:bodyPr/>
        <a:lstStyle/>
        <a:p>
          <a:endParaRPr lang="zh-CN" altLang="en-US"/>
        </a:p>
      </dgm:t>
    </dgm:pt>
    <dgm:pt modelId="{F60B0574-BD4C-4156-8883-A98B19CF6213}">
      <dgm:prSet phldrT="[文本]"/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三：高年级的学生对有些没用确又弃之可惜的书，售卖是很好的处理方式</a:t>
          </a:r>
          <a:endParaRPr lang="zh-CN" alt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AB011A8A-EE35-40B3-B8F5-2F09E217B55B}" type="parTrans" cxnId="{F226014A-724D-40C7-9C76-311DF9704EFB}">
      <dgm:prSet/>
      <dgm:spPr/>
      <dgm:t>
        <a:bodyPr/>
        <a:lstStyle/>
        <a:p>
          <a:endParaRPr lang="zh-CN" altLang="en-US"/>
        </a:p>
      </dgm:t>
    </dgm:pt>
    <dgm:pt modelId="{A33E8A91-BC6D-44EA-BCC3-609285DB9B92}" type="sibTrans" cxnId="{F226014A-724D-40C7-9C76-311DF9704EFB}">
      <dgm:prSet/>
      <dgm:spPr/>
      <dgm:t>
        <a:bodyPr/>
        <a:lstStyle/>
        <a:p>
          <a:endParaRPr lang="zh-CN" altLang="en-US"/>
        </a:p>
      </dgm:t>
    </dgm:pt>
    <dgm:pt modelId="{2ABF6F32-E74D-407F-9F9A-2FC41CA5C9A7}" type="pres">
      <dgm:prSet presAssocID="{8E4D9945-6F1E-4B89-A3A5-2DCB3CD5D6B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68AB47D2-3617-4212-A9B1-F00BB096E53A}" type="pres">
      <dgm:prSet presAssocID="{8E4D9945-6F1E-4B89-A3A5-2DCB3CD5D6BE}" presName="Name1" presStyleCnt="0"/>
      <dgm:spPr/>
    </dgm:pt>
    <dgm:pt modelId="{8BBB4380-8FA7-44F4-90C8-48585B623957}" type="pres">
      <dgm:prSet presAssocID="{8E4D9945-6F1E-4B89-A3A5-2DCB3CD5D6BE}" presName="cycle" presStyleCnt="0"/>
      <dgm:spPr/>
    </dgm:pt>
    <dgm:pt modelId="{C3595BF2-489A-42D2-8899-9EA1FEC8107A}" type="pres">
      <dgm:prSet presAssocID="{8E4D9945-6F1E-4B89-A3A5-2DCB3CD5D6BE}" presName="srcNode" presStyleLbl="node1" presStyleIdx="0" presStyleCnt="3"/>
      <dgm:spPr/>
    </dgm:pt>
    <dgm:pt modelId="{0D4F4419-84D5-4D80-ADB0-E844D1FFA875}" type="pres">
      <dgm:prSet presAssocID="{8E4D9945-6F1E-4B89-A3A5-2DCB3CD5D6B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8842A0B3-9CA4-4702-AAAF-A96CAB07BE6E}" type="pres">
      <dgm:prSet presAssocID="{8E4D9945-6F1E-4B89-A3A5-2DCB3CD5D6BE}" presName="extraNode" presStyleLbl="node1" presStyleIdx="0" presStyleCnt="3"/>
      <dgm:spPr/>
    </dgm:pt>
    <dgm:pt modelId="{86436B5E-B586-46F8-B104-D69F1789C197}" type="pres">
      <dgm:prSet presAssocID="{8E4D9945-6F1E-4B89-A3A5-2DCB3CD5D6BE}" presName="dstNode" presStyleLbl="node1" presStyleIdx="0" presStyleCnt="3"/>
      <dgm:spPr/>
    </dgm:pt>
    <dgm:pt modelId="{586C72D6-D4CA-47EA-A9A4-0C6666D394F4}" type="pres">
      <dgm:prSet presAssocID="{6EA296DB-126A-43EB-B55C-8960AC35EBEA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A352D5-727E-416C-AC67-179B74876900}" type="pres">
      <dgm:prSet presAssocID="{6EA296DB-126A-43EB-B55C-8960AC35EBEA}" presName="accent_1" presStyleCnt="0"/>
      <dgm:spPr/>
    </dgm:pt>
    <dgm:pt modelId="{FE5BBACF-B96B-4124-B555-D19C1B2623F4}" type="pres">
      <dgm:prSet presAssocID="{6EA296DB-126A-43EB-B55C-8960AC35EBEA}" presName="accentRepeatNode" presStyleLbl="solidFgAcc1" presStyleIdx="0" presStyleCnt="3"/>
      <dgm:spPr>
        <a:ln>
          <a:solidFill>
            <a:schemeClr val="accent5">
              <a:lumMod val="20000"/>
              <a:lumOff val="80000"/>
            </a:schemeClr>
          </a:solidFill>
        </a:ln>
      </dgm:spPr>
    </dgm:pt>
    <dgm:pt modelId="{666B80D9-B163-429C-BEC8-6D9F7078B356}" type="pres">
      <dgm:prSet presAssocID="{A5AAB0A6-D3E9-46D3-9F50-32A083CDEFA0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C00898-1B4E-4B96-AB80-A2C68496103B}" type="pres">
      <dgm:prSet presAssocID="{A5AAB0A6-D3E9-46D3-9F50-32A083CDEFA0}" presName="accent_2" presStyleCnt="0"/>
      <dgm:spPr/>
    </dgm:pt>
    <dgm:pt modelId="{DC6D1023-B2A4-4277-BFAC-C7F4DF79B8A6}" type="pres">
      <dgm:prSet presAssocID="{A5AAB0A6-D3E9-46D3-9F50-32A083CDEFA0}" presName="accentRepeatNode" presStyleLbl="solidFgAcc1" presStyleIdx="1" presStyleCnt="3"/>
      <dgm:spPr>
        <a:ln>
          <a:solidFill>
            <a:schemeClr val="accent5">
              <a:lumMod val="20000"/>
              <a:lumOff val="80000"/>
            </a:schemeClr>
          </a:solidFill>
        </a:ln>
      </dgm:spPr>
    </dgm:pt>
    <dgm:pt modelId="{2EBABE7A-FBD3-4CDB-9DA5-0032D7E66ADA}" type="pres">
      <dgm:prSet presAssocID="{F60B0574-BD4C-4156-8883-A98B19CF621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E60F3D-89DD-416D-9D4F-D873EC184134}" type="pres">
      <dgm:prSet presAssocID="{F60B0574-BD4C-4156-8883-A98B19CF6213}" presName="accent_3" presStyleCnt="0"/>
      <dgm:spPr/>
    </dgm:pt>
    <dgm:pt modelId="{E3F8BEB0-7FCE-4963-818C-E95E76AA6584}" type="pres">
      <dgm:prSet presAssocID="{F60B0574-BD4C-4156-8883-A98B19CF6213}" presName="accentRepeatNode" presStyleLbl="solidFgAcc1" presStyleIdx="2" presStyleCnt="3"/>
      <dgm:spPr>
        <a:ln>
          <a:solidFill>
            <a:schemeClr val="accent5">
              <a:lumMod val="20000"/>
              <a:lumOff val="80000"/>
            </a:schemeClr>
          </a:solidFill>
        </a:ln>
      </dgm:spPr>
    </dgm:pt>
  </dgm:ptLst>
  <dgm:cxnLst>
    <dgm:cxn modelId="{7C3E4636-068D-46F0-8296-0FB6816E3C52}" srcId="{8E4D9945-6F1E-4B89-A3A5-2DCB3CD5D6BE}" destId="{A5AAB0A6-D3E9-46D3-9F50-32A083CDEFA0}" srcOrd="1" destOrd="0" parTransId="{41751588-F7E2-47A6-B330-EBE1C8FE1E8D}" sibTransId="{D73E7A20-13AD-424E-877A-B784EC434C1A}"/>
    <dgm:cxn modelId="{1281DFFB-0520-4867-ADCE-ED937D4AC598}" type="presOf" srcId="{DDB85F16-6872-4F44-A0F8-E2A50F869483}" destId="{0D4F4419-84D5-4D80-ADB0-E844D1FFA875}" srcOrd="0" destOrd="0" presId="urn:microsoft.com/office/officeart/2008/layout/VerticalCurvedList"/>
    <dgm:cxn modelId="{8B4121C2-40BD-4635-BA7F-E6BA32CF9A51}" type="presOf" srcId="{F60B0574-BD4C-4156-8883-A98B19CF6213}" destId="{2EBABE7A-FBD3-4CDB-9DA5-0032D7E66ADA}" srcOrd="0" destOrd="0" presId="urn:microsoft.com/office/officeart/2008/layout/VerticalCurvedList"/>
    <dgm:cxn modelId="{F226014A-724D-40C7-9C76-311DF9704EFB}" srcId="{8E4D9945-6F1E-4B89-A3A5-2DCB3CD5D6BE}" destId="{F60B0574-BD4C-4156-8883-A98B19CF6213}" srcOrd="2" destOrd="0" parTransId="{AB011A8A-EE35-40B3-B8F5-2F09E217B55B}" sibTransId="{A33E8A91-BC6D-44EA-BCC3-609285DB9B92}"/>
    <dgm:cxn modelId="{DD22CB68-340D-40AA-8AC1-5A43E66256E1}" type="presOf" srcId="{6EA296DB-126A-43EB-B55C-8960AC35EBEA}" destId="{586C72D6-D4CA-47EA-A9A4-0C6666D394F4}" srcOrd="0" destOrd="0" presId="urn:microsoft.com/office/officeart/2008/layout/VerticalCurvedList"/>
    <dgm:cxn modelId="{C0BD8B1A-300B-4ECB-A008-30575550093A}" type="presOf" srcId="{8E4D9945-6F1E-4B89-A3A5-2DCB3CD5D6BE}" destId="{2ABF6F32-E74D-407F-9F9A-2FC41CA5C9A7}" srcOrd="0" destOrd="0" presId="urn:microsoft.com/office/officeart/2008/layout/VerticalCurvedList"/>
    <dgm:cxn modelId="{C76F7B10-95CA-40E0-B7D3-915AD3B3C930}" type="presOf" srcId="{A5AAB0A6-D3E9-46D3-9F50-32A083CDEFA0}" destId="{666B80D9-B163-429C-BEC8-6D9F7078B356}" srcOrd="0" destOrd="0" presId="urn:microsoft.com/office/officeart/2008/layout/VerticalCurvedList"/>
    <dgm:cxn modelId="{71551BD1-CA22-4558-A1D7-B77322DA670F}" srcId="{8E4D9945-6F1E-4B89-A3A5-2DCB3CD5D6BE}" destId="{6EA296DB-126A-43EB-B55C-8960AC35EBEA}" srcOrd="0" destOrd="0" parTransId="{93B2EEA3-55B7-415B-8DA2-293D028B5E8D}" sibTransId="{DDB85F16-6872-4F44-A0F8-E2A50F869483}"/>
    <dgm:cxn modelId="{B117F4D8-E5D4-4527-90E6-033B4858577E}" type="presParOf" srcId="{2ABF6F32-E74D-407F-9F9A-2FC41CA5C9A7}" destId="{68AB47D2-3617-4212-A9B1-F00BB096E53A}" srcOrd="0" destOrd="0" presId="urn:microsoft.com/office/officeart/2008/layout/VerticalCurvedList"/>
    <dgm:cxn modelId="{55740AAA-7FD5-4C2B-BBEC-CB13DC2D5488}" type="presParOf" srcId="{68AB47D2-3617-4212-A9B1-F00BB096E53A}" destId="{8BBB4380-8FA7-44F4-90C8-48585B623957}" srcOrd="0" destOrd="0" presId="urn:microsoft.com/office/officeart/2008/layout/VerticalCurvedList"/>
    <dgm:cxn modelId="{6B0EF03E-76CA-4EE9-9C93-EEDF358B8535}" type="presParOf" srcId="{8BBB4380-8FA7-44F4-90C8-48585B623957}" destId="{C3595BF2-489A-42D2-8899-9EA1FEC8107A}" srcOrd="0" destOrd="0" presId="urn:microsoft.com/office/officeart/2008/layout/VerticalCurvedList"/>
    <dgm:cxn modelId="{B7016613-6964-4154-B4D7-95D959A6869B}" type="presParOf" srcId="{8BBB4380-8FA7-44F4-90C8-48585B623957}" destId="{0D4F4419-84D5-4D80-ADB0-E844D1FFA875}" srcOrd="1" destOrd="0" presId="urn:microsoft.com/office/officeart/2008/layout/VerticalCurvedList"/>
    <dgm:cxn modelId="{B2509470-15A4-4236-8D2F-D2D8442082D9}" type="presParOf" srcId="{8BBB4380-8FA7-44F4-90C8-48585B623957}" destId="{8842A0B3-9CA4-4702-AAAF-A96CAB07BE6E}" srcOrd="2" destOrd="0" presId="urn:microsoft.com/office/officeart/2008/layout/VerticalCurvedList"/>
    <dgm:cxn modelId="{0BD6B549-1138-4F6D-A605-89C85AA2FB91}" type="presParOf" srcId="{8BBB4380-8FA7-44F4-90C8-48585B623957}" destId="{86436B5E-B586-46F8-B104-D69F1789C197}" srcOrd="3" destOrd="0" presId="urn:microsoft.com/office/officeart/2008/layout/VerticalCurvedList"/>
    <dgm:cxn modelId="{B290F69D-A895-40F1-94ED-21AD1FB9CD01}" type="presParOf" srcId="{68AB47D2-3617-4212-A9B1-F00BB096E53A}" destId="{586C72D6-D4CA-47EA-A9A4-0C6666D394F4}" srcOrd="1" destOrd="0" presId="urn:microsoft.com/office/officeart/2008/layout/VerticalCurvedList"/>
    <dgm:cxn modelId="{79DDC0FA-DA0A-486A-87CA-AC00874E6933}" type="presParOf" srcId="{68AB47D2-3617-4212-A9B1-F00BB096E53A}" destId="{39A352D5-727E-416C-AC67-179B74876900}" srcOrd="2" destOrd="0" presId="urn:microsoft.com/office/officeart/2008/layout/VerticalCurvedList"/>
    <dgm:cxn modelId="{F1A04C7F-2E1C-4288-80C1-6C923DD24E6D}" type="presParOf" srcId="{39A352D5-727E-416C-AC67-179B74876900}" destId="{FE5BBACF-B96B-4124-B555-D19C1B2623F4}" srcOrd="0" destOrd="0" presId="urn:microsoft.com/office/officeart/2008/layout/VerticalCurvedList"/>
    <dgm:cxn modelId="{1BAEB857-1242-4280-91CB-DFC75562AA3C}" type="presParOf" srcId="{68AB47D2-3617-4212-A9B1-F00BB096E53A}" destId="{666B80D9-B163-429C-BEC8-6D9F7078B356}" srcOrd="3" destOrd="0" presId="urn:microsoft.com/office/officeart/2008/layout/VerticalCurvedList"/>
    <dgm:cxn modelId="{BA765268-6D10-4FF7-9177-5C2A9C7FE75E}" type="presParOf" srcId="{68AB47D2-3617-4212-A9B1-F00BB096E53A}" destId="{84C00898-1B4E-4B96-AB80-A2C68496103B}" srcOrd="4" destOrd="0" presId="urn:microsoft.com/office/officeart/2008/layout/VerticalCurvedList"/>
    <dgm:cxn modelId="{3DA64151-5EE3-41BD-9165-40F68D68ABE5}" type="presParOf" srcId="{84C00898-1B4E-4B96-AB80-A2C68496103B}" destId="{DC6D1023-B2A4-4277-BFAC-C7F4DF79B8A6}" srcOrd="0" destOrd="0" presId="urn:microsoft.com/office/officeart/2008/layout/VerticalCurvedList"/>
    <dgm:cxn modelId="{D081597E-9C9E-4B0C-9F54-FAB02158164B}" type="presParOf" srcId="{68AB47D2-3617-4212-A9B1-F00BB096E53A}" destId="{2EBABE7A-FBD3-4CDB-9DA5-0032D7E66ADA}" srcOrd="5" destOrd="0" presId="urn:microsoft.com/office/officeart/2008/layout/VerticalCurvedList"/>
    <dgm:cxn modelId="{CD2AD21F-14E6-4588-8868-4625A26464FE}" type="presParOf" srcId="{68AB47D2-3617-4212-A9B1-F00BB096E53A}" destId="{0FE60F3D-89DD-416D-9D4F-D873EC184134}" srcOrd="6" destOrd="0" presId="urn:microsoft.com/office/officeart/2008/layout/VerticalCurvedList"/>
    <dgm:cxn modelId="{D2602733-3741-4BCB-994C-58C875E50784}" type="presParOf" srcId="{0FE60F3D-89DD-416D-9D4F-D873EC184134}" destId="{E3F8BEB0-7FCE-4963-818C-E95E76AA658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975EE-E2B5-4A75-AB7A-025C0C7B964C}">
      <dsp:nvSpPr>
        <dsp:cNvPr id="0" name=""/>
        <dsp:cNvSpPr/>
      </dsp:nvSpPr>
      <dsp:spPr>
        <a:xfrm>
          <a:off x="0" y="352809"/>
          <a:ext cx="10515600" cy="478800"/>
        </a:xfrm>
        <a:prstGeom prst="rect">
          <a:avLst/>
        </a:prstGeom>
        <a:solidFill>
          <a:schemeClr val="lt1">
            <a:hueOff val="0"/>
            <a:satOff val="0"/>
            <a:lumOff val="0"/>
            <a:alpha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3609D-EB68-4F63-B513-148F83936784}">
      <dsp:nvSpPr>
        <dsp:cNvPr id="0" name=""/>
        <dsp:cNvSpPr/>
      </dsp:nvSpPr>
      <dsp:spPr>
        <a:xfrm>
          <a:off x="556774" y="108063"/>
          <a:ext cx="7360920" cy="56088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Need </a:t>
          </a:r>
          <a:r>
            <a:rPr lang="zh-CN" altLang="en-US" sz="1900" b="0" i="0" kern="1200" dirty="0" smtClean="0"/>
            <a:t>需求</a:t>
          </a:r>
          <a:endParaRPr lang="zh-CN" altLang="en-US" sz="1900" kern="1200" dirty="0"/>
        </a:p>
      </dsp:txBody>
      <dsp:txXfrm>
        <a:off x="584154" y="135443"/>
        <a:ext cx="7306160" cy="506120"/>
      </dsp:txXfrm>
    </dsp:sp>
    <dsp:sp modelId="{BE8B4B6E-D1A4-48B1-BB05-0336B248B1BE}">
      <dsp:nvSpPr>
        <dsp:cNvPr id="0" name=""/>
        <dsp:cNvSpPr/>
      </dsp:nvSpPr>
      <dsp:spPr>
        <a:xfrm>
          <a:off x="0" y="1214649"/>
          <a:ext cx="10515600" cy="478800"/>
        </a:xfrm>
        <a:prstGeom prst="rect">
          <a:avLst/>
        </a:prstGeom>
        <a:solidFill>
          <a:schemeClr val="lt1">
            <a:hueOff val="0"/>
            <a:satOff val="0"/>
            <a:lumOff val="0"/>
            <a:alpha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A22C6-F2BC-4228-857F-814FE5E6FB67}">
      <dsp:nvSpPr>
        <dsp:cNvPr id="0" name=""/>
        <dsp:cNvSpPr/>
      </dsp:nvSpPr>
      <dsp:spPr>
        <a:xfrm>
          <a:off x="525780" y="934209"/>
          <a:ext cx="7360920" cy="56088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Approach </a:t>
          </a:r>
          <a:r>
            <a:rPr lang="zh-CN" altLang="en-US" sz="1900" b="0" i="0" kern="1200" dirty="0" smtClean="0"/>
            <a:t>实现</a:t>
          </a:r>
          <a:endParaRPr lang="zh-CN" altLang="en-US" sz="1900" kern="1200" dirty="0"/>
        </a:p>
      </dsp:txBody>
      <dsp:txXfrm>
        <a:off x="553160" y="961589"/>
        <a:ext cx="7306160" cy="506120"/>
      </dsp:txXfrm>
    </dsp:sp>
    <dsp:sp modelId="{D83D27C0-69F7-4153-9C49-DDE0291D6010}">
      <dsp:nvSpPr>
        <dsp:cNvPr id="0" name=""/>
        <dsp:cNvSpPr/>
      </dsp:nvSpPr>
      <dsp:spPr>
        <a:xfrm>
          <a:off x="0" y="2076489"/>
          <a:ext cx="10515600" cy="478800"/>
        </a:xfrm>
        <a:prstGeom prst="rect">
          <a:avLst/>
        </a:prstGeom>
        <a:solidFill>
          <a:schemeClr val="lt1">
            <a:hueOff val="0"/>
            <a:satOff val="0"/>
            <a:lumOff val="0"/>
            <a:alpha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1778A-CCCA-40CC-AB85-4624E28B0DF3}">
      <dsp:nvSpPr>
        <dsp:cNvPr id="0" name=""/>
        <dsp:cNvSpPr/>
      </dsp:nvSpPr>
      <dsp:spPr>
        <a:xfrm>
          <a:off x="525780" y="1796049"/>
          <a:ext cx="7360920" cy="56088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Benefit </a:t>
          </a:r>
          <a:r>
            <a:rPr lang="zh-CN" altLang="en-US" sz="1900" b="0" i="0" kern="1200" dirty="0" smtClean="0"/>
            <a:t>好处</a:t>
          </a:r>
          <a:endParaRPr lang="zh-CN" altLang="en-US" sz="1900" kern="1200" dirty="0"/>
        </a:p>
      </dsp:txBody>
      <dsp:txXfrm>
        <a:off x="553160" y="1823429"/>
        <a:ext cx="7306160" cy="506120"/>
      </dsp:txXfrm>
    </dsp:sp>
    <dsp:sp modelId="{AB0995C3-C7A9-4F2F-B993-C225DA334DEA}">
      <dsp:nvSpPr>
        <dsp:cNvPr id="0" name=""/>
        <dsp:cNvSpPr/>
      </dsp:nvSpPr>
      <dsp:spPr>
        <a:xfrm>
          <a:off x="0" y="2938329"/>
          <a:ext cx="10515600" cy="478800"/>
        </a:xfrm>
        <a:prstGeom prst="rect">
          <a:avLst/>
        </a:prstGeom>
        <a:solidFill>
          <a:schemeClr val="lt1">
            <a:hueOff val="0"/>
            <a:satOff val="0"/>
            <a:lumOff val="0"/>
            <a:alpha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AC63D-36A4-4CB3-8132-226F82477963}">
      <dsp:nvSpPr>
        <dsp:cNvPr id="0" name=""/>
        <dsp:cNvSpPr/>
      </dsp:nvSpPr>
      <dsp:spPr>
        <a:xfrm>
          <a:off x="525780" y="2657889"/>
          <a:ext cx="7360920" cy="56088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Competitors </a:t>
          </a:r>
          <a:r>
            <a:rPr lang="zh-CN" altLang="en-US" sz="1900" b="0" i="0" kern="1200" dirty="0" smtClean="0"/>
            <a:t>竞争</a:t>
          </a:r>
          <a:endParaRPr lang="zh-CN" altLang="en-US" sz="1900" kern="1200" dirty="0"/>
        </a:p>
      </dsp:txBody>
      <dsp:txXfrm>
        <a:off x="553160" y="2685269"/>
        <a:ext cx="7306160" cy="506120"/>
      </dsp:txXfrm>
    </dsp:sp>
    <dsp:sp modelId="{CC39447E-545B-409A-BED0-224E3E8DE995}">
      <dsp:nvSpPr>
        <dsp:cNvPr id="0" name=""/>
        <dsp:cNvSpPr/>
      </dsp:nvSpPr>
      <dsp:spPr>
        <a:xfrm>
          <a:off x="0" y="3800169"/>
          <a:ext cx="10515600" cy="478800"/>
        </a:xfrm>
        <a:prstGeom prst="rect">
          <a:avLst/>
        </a:prstGeom>
        <a:solidFill>
          <a:schemeClr val="lt1">
            <a:hueOff val="0"/>
            <a:satOff val="0"/>
            <a:lumOff val="0"/>
            <a:alpha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6C0EF-FA74-4975-9BF1-296A01585E67}">
      <dsp:nvSpPr>
        <dsp:cNvPr id="0" name=""/>
        <dsp:cNvSpPr/>
      </dsp:nvSpPr>
      <dsp:spPr>
        <a:xfrm>
          <a:off x="525780" y="3519729"/>
          <a:ext cx="7360920" cy="56088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Delivery </a:t>
          </a:r>
          <a:r>
            <a:rPr lang="zh-CN" altLang="en-US" sz="1900" b="0" i="0" kern="1200" dirty="0" smtClean="0"/>
            <a:t>交付</a:t>
          </a:r>
          <a:endParaRPr lang="zh-CN" altLang="en-US" sz="1900" kern="1200" dirty="0"/>
        </a:p>
      </dsp:txBody>
      <dsp:txXfrm>
        <a:off x="553160" y="3547109"/>
        <a:ext cx="73061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F4419-84D5-4D80-ADB0-E844D1FFA875}">
      <dsp:nvSpPr>
        <dsp:cNvPr id="0" name=""/>
        <dsp:cNvSpPr/>
      </dsp:nvSpPr>
      <dsp:spPr>
        <a:xfrm>
          <a:off x="-4564136" y="-699816"/>
          <a:ext cx="5436941" cy="5436941"/>
        </a:xfrm>
        <a:prstGeom prst="blockArc">
          <a:avLst>
            <a:gd name="adj1" fmla="val 18900000"/>
            <a:gd name="adj2" fmla="val 2700000"/>
            <a:gd name="adj3" fmla="val 39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C72D6-D4CA-47EA-A9A4-0C6666D394F4}">
      <dsp:nvSpPr>
        <dsp:cNvPr id="0" name=""/>
        <dsp:cNvSpPr/>
      </dsp:nvSpPr>
      <dsp:spPr>
        <a:xfrm>
          <a:off x="561328" y="403730"/>
          <a:ext cx="10349820" cy="807461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92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solidFill>
                <a:schemeClr val="bg2">
                  <a:lumMod val="10000"/>
                </a:schemeClr>
              </a:solidFill>
            </a:rPr>
            <a:t>一：课本的使用程度不高，完全可以符合再次利用的条件</a:t>
          </a:r>
          <a:endParaRPr lang="zh-CN" altLang="en-US" sz="23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561328" y="403730"/>
        <a:ext cx="10349820" cy="807461"/>
      </dsp:txXfrm>
    </dsp:sp>
    <dsp:sp modelId="{FE5BBACF-B96B-4124-B555-D19C1B2623F4}">
      <dsp:nvSpPr>
        <dsp:cNvPr id="0" name=""/>
        <dsp:cNvSpPr/>
      </dsp:nvSpPr>
      <dsp:spPr>
        <a:xfrm>
          <a:off x="56664" y="302798"/>
          <a:ext cx="1009327" cy="10093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B80D9-B163-429C-BEC8-6D9F7078B356}">
      <dsp:nvSpPr>
        <dsp:cNvPr id="0" name=""/>
        <dsp:cNvSpPr/>
      </dsp:nvSpPr>
      <dsp:spPr>
        <a:xfrm>
          <a:off x="854840" y="1614923"/>
          <a:ext cx="10056308" cy="807461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92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二：购买</a:t>
          </a:r>
          <a:r>
            <a:rPr lang="zh-CN" altLang="en-US" sz="23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新书或者在书店购买旧书，</a:t>
          </a:r>
          <a:r>
            <a:rPr lang="zh-CN" altLang="en-US" sz="23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代价太</a:t>
          </a:r>
          <a:r>
            <a:rPr lang="zh-CN" altLang="en-US" sz="23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高</a:t>
          </a:r>
          <a:endParaRPr lang="zh-CN" altLang="en-US" sz="23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854840" y="1614923"/>
        <a:ext cx="10056308" cy="807461"/>
      </dsp:txXfrm>
    </dsp:sp>
    <dsp:sp modelId="{DC6D1023-B2A4-4277-BFAC-C7F4DF79B8A6}">
      <dsp:nvSpPr>
        <dsp:cNvPr id="0" name=""/>
        <dsp:cNvSpPr/>
      </dsp:nvSpPr>
      <dsp:spPr>
        <a:xfrm>
          <a:off x="350176" y="1513990"/>
          <a:ext cx="1009327" cy="10093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ABE7A-FBD3-4CDB-9DA5-0032D7E66ADA}">
      <dsp:nvSpPr>
        <dsp:cNvPr id="0" name=""/>
        <dsp:cNvSpPr/>
      </dsp:nvSpPr>
      <dsp:spPr>
        <a:xfrm>
          <a:off x="561328" y="2826115"/>
          <a:ext cx="10349820" cy="807461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92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三：高年级的学生对有些没用确又弃之可惜的书，售卖是很好的处理方式</a:t>
          </a:r>
          <a:endParaRPr lang="zh-CN" altLang="en-US" sz="23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561328" y="2826115"/>
        <a:ext cx="10349820" cy="807461"/>
      </dsp:txXfrm>
    </dsp:sp>
    <dsp:sp modelId="{E3F8BEB0-7FCE-4963-818C-E95E76AA6584}">
      <dsp:nvSpPr>
        <dsp:cNvPr id="0" name=""/>
        <dsp:cNvSpPr/>
      </dsp:nvSpPr>
      <dsp:spPr>
        <a:xfrm>
          <a:off x="56664" y="2725182"/>
          <a:ext cx="1009327" cy="10093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B0A6-27EB-496B-ACB7-ACA2751EF70D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8C4F-05CC-4238-90C7-83D47E3C8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6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B0A6-27EB-496B-ACB7-ACA2751EF70D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8C4F-05CC-4238-90C7-83D47E3C8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4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B0A6-27EB-496B-ACB7-ACA2751EF70D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8C4F-05CC-4238-90C7-83D47E3C8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35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B0A6-27EB-496B-ACB7-ACA2751EF70D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8C4F-05CC-4238-90C7-83D47E3C8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16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B0A6-27EB-496B-ACB7-ACA2751EF70D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8C4F-05CC-4238-90C7-83D47E3C8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9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B0A6-27EB-496B-ACB7-ACA2751EF70D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8C4F-05CC-4238-90C7-83D47E3C8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B0A6-27EB-496B-ACB7-ACA2751EF70D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8C4F-05CC-4238-90C7-83D47E3C8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3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B0A6-27EB-496B-ACB7-ACA2751EF70D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8C4F-05CC-4238-90C7-83D47E3C8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7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B0A6-27EB-496B-ACB7-ACA2751EF70D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8C4F-05CC-4238-90C7-83D47E3C8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57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B0A6-27EB-496B-ACB7-ACA2751EF70D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8C4F-05CC-4238-90C7-83D47E3C8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9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B0A6-27EB-496B-ACB7-ACA2751EF70D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8C4F-05CC-4238-90C7-83D47E3C8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89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9B0A6-27EB-496B-ACB7-ACA2751EF70D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68C4F-05CC-4238-90C7-83D47E3C8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52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0562" y="573438"/>
            <a:ext cx="9144000" cy="2340244"/>
          </a:xfrm>
        </p:spPr>
        <p:txBody>
          <a:bodyPr anchor="ctr" anchorCtr="1">
            <a:normAutofit fontScale="90000"/>
          </a:bodyPr>
          <a:lstStyle/>
          <a:p>
            <a:pPr>
              <a:lnSpc>
                <a:spcPct val="300000"/>
              </a:lnSpc>
            </a:pPr>
            <a:r>
              <a:rPr lang="en-US" altLang="zh-CN" dirty="0" smtClean="0">
                <a:latin typeface="+mn-lt"/>
              </a:rPr>
              <a:t>rebook</a:t>
            </a:r>
            <a:br>
              <a:rPr lang="en-US" altLang="zh-CN" dirty="0" smtClean="0">
                <a:latin typeface="+mn-lt"/>
              </a:rPr>
            </a:br>
            <a:endParaRPr lang="zh-CN" altLang="en-US" dirty="0">
              <a:latin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34711" y="4965889"/>
            <a:ext cx="9144000" cy="1655762"/>
          </a:xfrm>
        </p:spPr>
        <p:txBody>
          <a:bodyPr/>
          <a:lstStyle/>
          <a:p>
            <a:pPr algn="r"/>
            <a:r>
              <a:rPr lang="zh-CN" altLang="en-US" dirty="0" smtClean="0"/>
              <a:t>作者：</a:t>
            </a:r>
            <a:r>
              <a:rPr lang="en-US" altLang="zh-CN" dirty="0" smtClean="0"/>
              <a:t>13061175  </a:t>
            </a:r>
            <a:r>
              <a:rPr lang="zh-CN" altLang="en-US" dirty="0" smtClean="0"/>
              <a:t>胡亚坤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	13061179  </a:t>
            </a:r>
            <a:r>
              <a:rPr lang="zh-CN" altLang="en-US" dirty="0" smtClean="0"/>
              <a:t>董元财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34711" y="3022170"/>
            <a:ext cx="601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基于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的校园图书交易平台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3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具体实现功能页面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图书展示界面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7" y="2307102"/>
            <a:ext cx="2360222" cy="4128868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403188" y="2795955"/>
            <a:ext cx="2433711" cy="154744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支持拍照上传商品的图片，并给出相关简介，由卖家定下价格，并发布出去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426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28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Competitors </a:t>
            </a:r>
            <a:r>
              <a:rPr lang="zh-CN" altLang="en-US" dirty="0"/>
              <a:t>竞争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3851"/>
            <a:ext cx="10515600" cy="4813112"/>
          </a:xfrm>
        </p:spPr>
        <p:txBody>
          <a:bodyPr/>
          <a:lstStyle/>
          <a:p>
            <a:r>
              <a:rPr lang="zh-CN" altLang="en-US" dirty="0" smtClean="0"/>
              <a:t>竞争肯定是有的，而且应该很大，主要分为线上和线下：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线上：各类二手平台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线</a:t>
            </a:r>
            <a:r>
              <a:rPr lang="zh-CN" altLang="en-US" dirty="0" smtClean="0"/>
              <a:t>下：</a:t>
            </a:r>
            <a:r>
              <a:rPr lang="zh-CN" altLang="en-US" dirty="0"/>
              <a:t>线下方面就是各种二手商店的收购和</a:t>
            </a:r>
            <a:r>
              <a:rPr lang="zh-CN" altLang="en-US" dirty="0" smtClean="0"/>
              <a:t>贩卖</a:t>
            </a:r>
            <a:endParaRPr lang="en-US" altLang="zh-CN" dirty="0" smtClean="0"/>
          </a:p>
          <a:p>
            <a:r>
              <a:rPr lang="zh-CN" altLang="en-US" dirty="0" smtClean="0"/>
              <a:t>对于以上竞争我们的优势就在于软件面向的对象比较小众，贴近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生活，而且同学之间彼此信誉度比较高，交易更有保障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86" y="3285182"/>
            <a:ext cx="1095375" cy="1057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512" y="3142912"/>
            <a:ext cx="1162050" cy="1171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860" y="3203669"/>
            <a:ext cx="11715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08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Delivery </a:t>
            </a:r>
            <a:r>
              <a:rPr lang="zh-CN" altLang="en-US" dirty="0"/>
              <a:t>交付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交付这方面我觉得我们主要是校园推广。这也分线上和线下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线</a:t>
            </a:r>
            <a:r>
              <a:rPr lang="zh-CN" altLang="en-US" dirty="0"/>
              <a:t>上我们可以通过微信群、</a:t>
            </a:r>
            <a:r>
              <a:rPr lang="en-US" altLang="zh-CN" dirty="0" err="1"/>
              <a:t>qq</a:t>
            </a:r>
            <a:r>
              <a:rPr lang="zh-CN" altLang="en-US" dirty="0"/>
              <a:t>群、微信朋友圈等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线</a:t>
            </a:r>
            <a:r>
              <a:rPr lang="zh-CN" altLang="en-US" dirty="0"/>
              <a:t>下我们可以通过扫二维码下载应用送礼品、发传单、张贴海报等方式</a:t>
            </a:r>
          </a:p>
        </p:txBody>
      </p:sp>
    </p:spTree>
    <p:extLst>
      <p:ext uri="{BB962C8B-B14F-4D97-AF65-F5344CB8AC3E}">
        <p14:creationId xmlns:p14="http://schemas.microsoft.com/office/powerpoint/2010/main" val="146701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66201" y="2967335"/>
            <a:ext cx="34596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 you</a:t>
            </a:r>
            <a:endParaRPr lang="zh-CN" alt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523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810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N</a:t>
            </a:r>
            <a:r>
              <a:rPr lang="en-US" altLang="zh-CN" dirty="0" smtClean="0"/>
              <a:t>ABCD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719749"/>
              </p:ext>
            </p:extLst>
          </p:nvPr>
        </p:nvGraphicFramePr>
        <p:xfrm>
          <a:off x="838200" y="115919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68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altLang="zh-CN" b="0" i="0" dirty="0" smtClean="0"/>
              <a:t>Need </a:t>
            </a:r>
            <a:r>
              <a:rPr lang="zh-CN" altLang="en-US" b="0" i="0" dirty="0" smtClean="0"/>
              <a:t>需求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zh-CN" altLang="en-US" dirty="0" smtClean="0"/>
              <a:t>针对校园教科书的使用情况，有以下几点符合二手书的需求：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393106046"/>
              </p:ext>
            </p:extLst>
          </p:nvPr>
        </p:nvGraphicFramePr>
        <p:xfrm>
          <a:off x="1226086" y="2324747"/>
          <a:ext cx="10965914" cy="4037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080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Approach 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r>
              <a:rPr lang="zh-CN" altLang="en-US" dirty="0" smtClean="0"/>
              <a:t>    客户端</a:t>
            </a:r>
            <a:r>
              <a:rPr lang="en-US" altLang="zh-CN" dirty="0" smtClean="0"/>
              <a:t>+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endParaRPr lang="en-US" altLang="zh-CN" dirty="0"/>
          </a:p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  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客户端：开发工具：</a:t>
            </a:r>
            <a:r>
              <a:rPr lang="en-US" altLang="zh-CN" dirty="0" smtClean="0"/>
              <a:t>Android Studio </a:t>
            </a:r>
            <a:r>
              <a:rPr lang="zh-CN" altLang="en-US" dirty="0" smtClean="0"/>
              <a:t>数据库使用</a:t>
            </a:r>
            <a:r>
              <a:rPr lang="en-US" altLang="zh-CN" dirty="0" smtClean="0"/>
              <a:t>Android       </a:t>
            </a: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操作系统内嵌的</a:t>
            </a:r>
            <a:r>
              <a:rPr lang="en-US" altLang="zh-CN" dirty="0" smtClean="0"/>
              <a:t>SQLite</a:t>
            </a: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endParaRPr lang="en-US" altLang="zh-CN" dirty="0"/>
          </a:p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服务器端：</a:t>
            </a:r>
            <a:r>
              <a:rPr lang="en-US" altLang="zh-CN" dirty="0"/>
              <a:t>JAVA </a:t>
            </a:r>
            <a:r>
              <a:rPr lang="en-US" altLang="zh-CN" dirty="0" smtClean="0"/>
              <a:t>WEB   Hibernate</a:t>
            </a:r>
            <a:r>
              <a:rPr lang="zh-CN" altLang="en-US" dirty="0" smtClean="0"/>
              <a:t>框架   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54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Benefit </a:t>
            </a:r>
            <a:r>
              <a:rPr lang="zh-CN" altLang="en-US" dirty="0"/>
              <a:t>好处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us:</a:t>
            </a:r>
          </a:p>
          <a:p>
            <a:pPr lvl="2"/>
            <a:r>
              <a:rPr lang="zh-CN" altLang="en-US" dirty="0" smtClean="0"/>
              <a:t>首先是对我们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开发的训练，增加开发经验，完善开发时所用的知识技术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lvl="2"/>
            <a:r>
              <a:rPr lang="zh-CN" altLang="en-US" dirty="0" smtClean="0"/>
              <a:t>其次是加强了团队合作，自身能力得到了提升</a:t>
            </a:r>
            <a:endParaRPr lang="en-US" altLang="zh-CN" dirty="0" smtClean="0"/>
          </a:p>
          <a:p>
            <a:r>
              <a:rPr lang="en-US" altLang="zh-CN" dirty="0" smtClean="0"/>
              <a:t>To users</a:t>
            </a:r>
            <a:r>
              <a:rPr lang="en-US" altLang="zh-CN" dirty="0"/>
              <a:t>: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方便了彼此的</a:t>
            </a:r>
            <a:r>
              <a:rPr lang="zh-CN" altLang="en-US" dirty="0"/>
              <a:t>生活学习，更加有利于资源的有效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r>
              <a:rPr lang="zh-CN" altLang="en-US" dirty="0" smtClean="0"/>
              <a:t>加强了同学之间的沟通交流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0470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具体实现功能页面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zh-CN" altLang="en-US" dirty="0" smtClean="0"/>
              <a:t>登陆界面</a:t>
            </a:r>
            <a:r>
              <a:rPr lang="en-US" altLang="zh-CN" dirty="0" smtClean="0"/>
              <a:t>		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96" y="2286000"/>
            <a:ext cx="2427577" cy="4571999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364183" y="2535815"/>
            <a:ext cx="3186546" cy="30752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32000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登陆由用户名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和密码组成，由服务器验证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通过之后登陆到主界面，并在移动端的本地保存用户的用户名和密码，在用户退出时未注销账户的情况下实现下次自动登陆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57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具体实现功能页面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注册界面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24" y="2327564"/>
            <a:ext cx="2552267" cy="4530436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419601" y="2178086"/>
            <a:ext cx="4059382" cy="36464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注册界面，提供用户名和密码，暂不支持验证码的发送，注册信息填写完之后由服务器在数据库中加入用户的初始信息，已存在的用户名在注册时会被提醒不允许注册。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3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具体实现功能页面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用户个人信息界面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605" y="2313709"/>
            <a:ext cx="2538413" cy="4544291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558146" y="2484221"/>
            <a:ext cx="4184072" cy="303414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个人信息包括头像（支持拍照或者本地上传）、昵称以及姓名、年龄之类基本信息的完善和修改，修改内容会及时更新到服务器数据库。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03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具体实现功能页面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通信界面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01" y="2293033"/>
            <a:ext cx="2514967" cy="4452424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534486" y="3024554"/>
            <a:ext cx="3123027" cy="24653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通信功能主要用于买家与卖家之间的沟通交流用于完成线下的交易，服务器会自动为拍下商品的用户与卖家建立起好友关系，方便通话。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0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542</Words>
  <Application>Microsoft Office PowerPoint</Application>
  <PresentationFormat>宽屏</PresentationFormat>
  <Paragraphs>65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Wingdings</vt:lpstr>
      <vt:lpstr>Office 主题​​</vt:lpstr>
      <vt:lpstr>rebook </vt:lpstr>
      <vt:lpstr>NABCD</vt:lpstr>
      <vt:lpstr>Need 需求 </vt:lpstr>
      <vt:lpstr>Approach 实现</vt:lpstr>
      <vt:lpstr>Benefit 好处</vt:lpstr>
      <vt:lpstr>具体实现功能页面</vt:lpstr>
      <vt:lpstr>具体实现功能页面</vt:lpstr>
      <vt:lpstr>具体实现功能页面</vt:lpstr>
      <vt:lpstr>具体实现功能页面</vt:lpstr>
      <vt:lpstr>具体实现功能页面</vt:lpstr>
      <vt:lpstr>Competitors 竞争</vt:lpstr>
      <vt:lpstr>Delivery 交付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胡亚坤</dc:creator>
  <cp:lastModifiedBy>胡亚坤</cp:lastModifiedBy>
  <cp:revision>20</cp:revision>
  <dcterms:created xsi:type="dcterms:W3CDTF">2015-12-21T09:09:47Z</dcterms:created>
  <dcterms:modified xsi:type="dcterms:W3CDTF">2015-12-22T06:31:14Z</dcterms:modified>
</cp:coreProperties>
</file>