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76" r:id="rId7"/>
    <p:sldId id="271" r:id="rId8"/>
    <p:sldId id="272" r:id="rId9"/>
    <p:sldId id="268" r:id="rId10"/>
    <p:sldId id="269" r:id="rId11"/>
    <p:sldId id="270" r:id="rId12"/>
    <p:sldId id="277" r:id="rId13"/>
    <p:sldId id="278" r:id="rId14"/>
    <p:sldId id="281" r:id="rId15"/>
    <p:sldId id="280" r:id="rId16"/>
    <p:sldId id="279" r:id="rId17"/>
    <p:sldId id="263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0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9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62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6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0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5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4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0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6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15"/>
                    </a14:imgEffect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A250-0CC8-4488-8D74-D19A8CBC64E1}" type="datetimeFigureOut">
              <a:rPr lang="zh-CN" altLang="en-US" smtClean="0"/>
              <a:t>2015/12/22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0E7-C989-4D56-8D1E-B8A96BD647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0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17456" y="2719211"/>
            <a:ext cx="38475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Mamo</a:t>
            </a:r>
            <a:endParaRPr lang="zh-CN" altLang="en-US" sz="8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3996" y="4165761"/>
            <a:ext cx="1867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高等工程学院：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/>
            </a:r>
            <a:b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</a:b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邓以诚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张浥东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刘一帆</a:t>
            </a:r>
            <a:endParaRPr lang="en-US" altLang="zh-CN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李丽林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3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24" y="1488558"/>
            <a:ext cx="6647745" cy="48565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13424" y="533733"/>
            <a:ext cx="3978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用户界面活动序列图</a:t>
            </a:r>
          </a:p>
        </p:txBody>
      </p:sp>
      <p:sp>
        <p:nvSpPr>
          <p:cNvPr id="4" name="矩形 3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9296" y="71477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通知栏消息的活动序列图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6" y="1808005"/>
            <a:ext cx="8330349" cy="44918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7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6909" y="736270"/>
            <a:ext cx="7439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Myriad Pro" panose="020B0503030403020204" pitchFamily="34" charset="0"/>
              </a:rPr>
              <a:t>Feedback From Users</a:t>
            </a:r>
            <a:endParaRPr lang="zh-CN" altLang="en-US" sz="6000" b="1" dirty="0">
              <a:latin typeface="Myriad Pro" panose="020B05030304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6909" y="2636323"/>
            <a:ext cx="9393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因为这个软件的“命门”就在于通知类型的扩充，所以用户的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feedback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尤为的重要，由于考虑到用户使用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没有必要注册账户，同时增加账户模块与实时联网模块大大增加软件的运行与维护成本，我们没有办法长期搭建自己的主机与服务器，我们采取了异于现在大部分软件冗杂反馈方式的方法。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用户只需在反馈页面输入意见，然后软件会自动以邮件方式将意见发送至开发者邮箱，我们通过反馈意见就可以在新版本中添加事物类型。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5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31481" y="629392"/>
            <a:ext cx="2523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2888" y="2200625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平面化</a:t>
            </a:r>
            <a:endParaRPr lang="zh-CN" altLang="en-US" sz="24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07097" y="420431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三色极简</a:t>
            </a:r>
            <a:endParaRPr lang="zh-CN" altLang="en-US" sz="24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2888" y="3183491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栅格化</a:t>
            </a:r>
            <a:endParaRPr lang="zh-CN" altLang="en-US" sz="24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07097" y="5187183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拒绝特效</a:t>
            </a:r>
            <a:endParaRPr lang="zh-CN" altLang="en-US" sz="24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90" y="292238"/>
            <a:ext cx="3555812" cy="63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9306" y="300044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添加事件界面</a:t>
            </a:r>
            <a:endParaRPr lang="zh-CN" altLang="en-US" sz="3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01" y="304922"/>
            <a:ext cx="3551774" cy="63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9306" y="30004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通知效果</a:t>
            </a:r>
            <a:endParaRPr lang="zh-CN" altLang="en-US" sz="3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46" y="325265"/>
            <a:ext cx="3540331" cy="62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9306" y="30004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设置界面</a:t>
            </a:r>
            <a:endParaRPr lang="zh-CN" altLang="en-US" sz="3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37" y="420268"/>
            <a:ext cx="3486892" cy="61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9306" y="300044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用户反馈界面</a:t>
            </a:r>
            <a:endParaRPr lang="zh-CN" altLang="en-US" sz="36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70" y="277764"/>
            <a:ext cx="3567050" cy="63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0947" y="3108960"/>
            <a:ext cx="7188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Listening!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828800" y="1501649"/>
            <a:ext cx="8627965" cy="7888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1821794" y="2447423"/>
            <a:ext cx="8641976" cy="7888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1814789" y="3393197"/>
            <a:ext cx="8641976" cy="7888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内部解读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与最终效果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8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8212" y="962121"/>
            <a:ext cx="4884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一、</a:t>
            </a:r>
            <a:r>
              <a:rPr lang="en-US" altLang="zh-CN" sz="4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APP</a:t>
            </a:r>
            <a:r>
              <a:rPr lang="zh-CN" altLang="en-US" sz="4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主要功能</a:t>
            </a:r>
            <a:endParaRPr lang="zh-CN" altLang="en-US" sz="44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1299" y="2557034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备忘录功能</a:t>
            </a:r>
            <a:endParaRPr lang="zh-CN" altLang="en-US" sz="2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4923" y="324676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对已经分类的事件进行细致的提醒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8096" y="38441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自定义备忘录功能，则是对那些没有分类的事件，进行个性化补充(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用户反馈添加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7130" y="963969"/>
            <a:ext cx="4884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一、</a:t>
            </a:r>
            <a:r>
              <a:rPr lang="en-US" altLang="zh-CN" sz="4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APP</a:t>
            </a:r>
            <a:r>
              <a:rPr lang="zh-CN" altLang="en-US" sz="44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优化功能</a:t>
            </a:r>
            <a:endParaRPr lang="zh-CN" altLang="en-US" sz="44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9170" y="1999874"/>
            <a:ext cx="715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将提醒事物分为不同类别，每种事物有各自独特的提醒模式。（例如我要添加体育类提醒下周要马拉松长跑，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app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会自动在不同的阶段，比如说在身体状态准备阶段（考虑饮食、运动量等因素）、赛前物品准备阶段、赛前临时提醒阶段、赛后体力恢复阶段等，智能跟踪全程提醒。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9170" y="5028460"/>
            <a:ext cx="715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这些事物的类别会随着用户的反馈而不断完善，并在</a:t>
            </a:r>
            <a:r>
              <a:rPr lang="en-US" altLang="zh-CN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app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软件版本更新中体现出来。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9170" y="3791166"/>
            <a:ext cx="715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模块化、经验化的事物提醒将大大缩短用户的操作时间，精心完善的简单操作大大提高了用户的体验度，改变了以往备忘录软件冗杂的界面与功能带来的操作麻烦费时、软件流畅</a:t>
            </a:r>
            <a:r>
              <a:rPr lang="zh-CN" altLang="en-US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性减弱</a:t>
            </a:r>
            <a:r>
              <a:rPr lang="zh-CN" altLang="en-US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等缺点</a:t>
            </a:r>
            <a:endParaRPr lang="zh-CN" altLang="en-US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0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24092" y="2833353"/>
            <a:ext cx="33457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任务分工</a:t>
            </a:r>
            <a:endParaRPr lang="zh-CN" altLang="en-US" sz="60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98670" y="894361"/>
            <a:ext cx="17299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邓以诚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数据库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窗体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用户反馈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en-US" altLang="zh-CN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UI</a:t>
            </a:r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风格设计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4214" y="3977806"/>
            <a:ext cx="20313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张浥东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数据库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通知推送优化</a:t>
            </a:r>
            <a:endParaRPr lang="en-US" altLang="zh-CN" sz="2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窗体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各部分链接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6372" y="1263693"/>
            <a:ext cx="2339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刘一帆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通知推送部分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应用各部分</a:t>
            </a:r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连接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pPr algn="r"/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设置界面</a:t>
            </a:r>
            <a:endParaRPr lang="en-US" altLang="zh-CN" sz="2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8670" y="3977806"/>
            <a:ext cx="17299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李丽林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en-US" altLang="zh-CN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UI</a:t>
            </a:r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布局设计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图标制作</a:t>
            </a:r>
            <a:endParaRPr lang="en-US" altLang="zh-CN" sz="2400" dirty="0" smtClean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  <a:p>
            <a:r>
              <a:rPr lang="zh-CN" altLang="en-US" sz="2400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界面交互</a:t>
            </a:r>
            <a:endParaRPr lang="zh-CN" altLang="en-US" sz="2400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6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67543" y="712519"/>
            <a:ext cx="374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Myriad Pro" panose="020B0503030403020204" pitchFamily="34" charset="0"/>
              </a:rPr>
              <a:t>Databases</a:t>
            </a:r>
            <a:endParaRPr lang="zh-CN" altLang="en-US" sz="6000" b="1" dirty="0">
              <a:latin typeface="Myriad Pro" panose="020B05030304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7543" y="23551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事件数据库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7543" y="3840009"/>
            <a:ext cx="36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（通知提醒）数据库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0680" y="3012956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由提醒事件的名字、编号（码）、提醒时间、对应的通知提醒的码（外码）组成。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0680" y="449778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由通知编号（码）、通知时间组成。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9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98" y="1310533"/>
            <a:ext cx="7066086" cy="50143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55598" y="493002"/>
            <a:ext cx="3557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数据库实体联系图</a:t>
            </a:r>
            <a:endParaRPr lang="zh-CN" altLang="en-US" sz="3200" b="1" dirty="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0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98144" y="1972625"/>
            <a:ext cx="6306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atin typeface="Myriad Pro" panose="020B0503030403020204" pitchFamily="34" charset="0"/>
              </a:rPr>
              <a:t>2 		 2 		 2 		 1</a:t>
            </a:r>
            <a:endParaRPr lang="zh-CN" altLang="en-US" sz="6000" b="1" dirty="0">
              <a:latin typeface="Myriad Pro" panose="020B0503030403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9188" y="3957784"/>
            <a:ext cx="215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Myriad Pro" panose="020B0503030403020204" pitchFamily="34" charset="0"/>
              </a:rPr>
              <a:t>Two</a:t>
            </a:r>
            <a:r>
              <a:rPr lang="en-US" altLang="zh-CN" sz="2000" dirty="0" smtClean="0">
                <a:latin typeface="Myriad Pro" panose="020B0503030403020204" pitchFamily="34" charset="0"/>
              </a:rPr>
              <a:t> Activities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9188" y="4604115"/>
            <a:ext cx="337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yriad Pro" panose="020B0503030403020204" pitchFamily="34" charset="0"/>
              </a:rPr>
              <a:t>MainActivity</a:t>
            </a:r>
            <a:r>
              <a:rPr lang="en-US" altLang="zh-CN" sz="2000" dirty="0" smtClean="0">
                <a:latin typeface="Myriad Pro" panose="020B0503030403020204" pitchFamily="34" charset="0"/>
              </a:rPr>
              <a:t>,</a:t>
            </a:r>
            <a:r>
              <a:rPr lang="zh-CN" altLang="en-US" sz="2000" dirty="0" smtClean="0">
                <a:latin typeface="Myriad Pro" panose="020B0503030403020204" pitchFamily="34" charset="0"/>
              </a:rPr>
              <a:t> </a:t>
            </a:r>
            <a:r>
              <a:rPr lang="en-US" altLang="zh-CN" sz="2000" dirty="0" err="1">
                <a:latin typeface="Myriad Pro" panose="020B0503030403020204" pitchFamily="34" charset="0"/>
              </a:rPr>
              <a:t>AddItemActivity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8170" y="3957784"/>
            <a:ext cx="407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Myriad Pro" panose="020B0503030403020204" pitchFamily="34" charset="0"/>
              </a:rPr>
              <a:t>Two</a:t>
            </a:r>
            <a:r>
              <a:rPr lang="en-US" altLang="zh-CN" sz="2000" dirty="0" smtClean="0">
                <a:latin typeface="Myriad Pro" panose="020B0503030403020204" pitchFamily="34" charset="0"/>
              </a:rPr>
              <a:t> Background Receivers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8170" y="4604115"/>
            <a:ext cx="4945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Myriad Pro" panose="020B0503030403020204" pitchFamily="34" charset="0"/>
              </a:rPr>
              <a:t>BootBroadcastReceiver</a:t>
            </a:r>
            <a:r>
              <a:rPr lang="en-US" altLang="zh-CN" sz="2000" dirty="0">
                <a:latin typeface="Myriad Pro" panose="020B0503030403020204" pitchFamily="34" charset="0"/>
              </a:rPr>
              <a:t>, </a:t>
            </a:r>
            <a:r>
              <a:rPr lang="en-US" altLang="zh-CN" sz="2000" dirty="0" err="1">
                <a:latin typeface="Myriad Pro" panose="020B0503030403020204" pitchFamily="34" charset="0"/>
              </a:rPr>
              <a:t>AlarmReceiver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86690" y="3957784"/>
            <a:ext cx="214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Myriad Pro" panose="020B0503030403020204" pitchFamily="34" charset="0"/>
              </a:rPr>
              <a:t>Two</a:t>
            </a:r>
            <a:r>
              <a:rPr lang="en-US" altLang="zh-CN" sz="2000" dirty="0" smtClean="0">
                <a:latin typeface="Myriad Pro" panose="020B0503030403020204" pitchFamily="34" charset="0"/>
              </a:rPr>
              <a:t> Services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9593" y="4589398"/>
            <a:ext cx="5560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Myriad Pro" panose="020B0503030403020204" pitchFamily="34" charset="0"/>
              </a:rPr>
              <a:t>ItemNotificationService</a:t>
            </a:r>
            <a:r>
              <a:rPr lang="en-US" altLang="zh-CN" sz="2000" dirty="0">
                <a:latin typeface="Myriad Pro" panose="020B0503030403020204" pitchFamily="34" charset="0"/>
              </a:rPr>
              <a:t>, </a:t>
            </a:r>
            <a:r>
              <a:rPr lang="en-US" altLang="zh-CN" sz="2000" dirty="0" err="1">
                <a:latin typeface="Myriad Pro" panose="020B0503030403020204" pitchFamily="34" charset="0"/>
              </a:rPr>
              <a:t>MyNotficationService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50289" y="3952365"/>
            <a:ext cx="469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Myriad Pro" panose="020B0503030403020204" pitchFamily="34" charset="0"/>
              </a:rPr>
              <a:t>One</a:t>
            </a:r>
            <a:r>
              <a:rPr lang="en-US" altLang="zh-CN" sz="2000" dirty="0" smtClean="0">
                <a:latin typeface="Myriad Pro" panose="020B0503030403020204" pitchFamily="34" charset="0"/>
              </a:rPr>
              <a:t> Polling Control Class(</a:t>
            </a:r>
            <a:r>
              <a:rPr lang="zh-CN" altLang="en-US" sz="2000" dirty="0" smtClean="0">
                <a:latin typeface="Myriad Pro" panose="020B0503030403020204" pitchFamily="34" charset="0"/>
                <a:ea typeface="Hiragino Sans GB W3" panose="020B0300000000000000" pitchFamily="34" charset="-122"/>
              </a:rPr>
              <a:t>轮询控制类</a:t>
            </a:r>
            <a:r>
              <a:rPr lang="en-US" altLang="zh-CN" sz="2000" dirty="0" smtClean="0">
                <a:latin typeface="Myriad Pro" panose="020B0503030403020204" pitchFamily="34" charset="0"/>
                <a:ea typeface="Hiragino Sans GB W3" panose="020B0300000000000000" pitchFamily="34" charset="-122"/>
              </a:rPr>
              <a:t>)</a:t>
            </a:r>
            <a:endParaRPr lang="zh-CN" altLang="en-US" sz="2000" dirty="0">
              <a:latin typeface="Myriad Pro" panose="020B0503030403020204" pitchFamily="34" charset="0"/>
              <a:ea typeface="Hiragino Sans GB W3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26721" y="4610685"/>
            <a:ext cx="1535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Myriad Pro" panose="020B0503030403020204" pitchFamily="34" charset="0"/>
              </a:rPr>
              <a:t>PollingUtils</a:t>
            </a:r>
            <a:endParaRPr lang="zh-CN" altLang="en-US" sz="2000" dirty="0">
              <a:latin typeface="Myriad Pro" panose="020B0503030403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14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40" y="1727251"/>
            <a:ext cx="5619082" cy="46126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66440" y="612838"/>
            <a:ext cx="4400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开机启动的活动序列图</a:t>
            </a:r>
          </a:p>
        </p:txBody>
      </p:sp>
      <p:sp>
        <p:nvSpPr>
          <p:cNvPr id="6" name="矩形 5"/>
          <p:cNvSpPr/>
          <p:nvPr/>
        </p:nvSpPr>
        <p:spPr>
          <a:xfrm>
            <a:off x="370436" y="5511191"/>
            <a:ext cx="213968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  <a:ea typeface="微软雅黑" panose="020B0503020204020204" pitchFamily="34" charset="-122"/>
              </a:rPr>
              <a:t>Mamo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2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508</Words>
  <Application>Microsoft Office PowerPoint</Application>
  <PresentationFormat>宽屏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Hiragino Sans GB W3</vt:lpstr>
      <vt:lpstr>宋体</vt:lpstr>
      <vt:lpstr>微软雅黑</vt:lpstr>
      <vt:lpstr>Arial</vt:lpstr>
      <vt:lpstr>Calibri</vt:lpstr>
      <vt:lpstr>Calibri Light</vt:lpstr>
      <vt:lpstr>Freestyle Script</vt:lpstr>
      <vt:lpstr>Myriad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邓以诚</dc:creator>
  <cp:lastModifiedBy>邓以诚</cp:lastModifiedBy>
  <cp:revision>79</cp:revision>
  <dcterms:created xsi:type="dcterms:W3CDTF">2015-12-14T15:11:09Z</dcterms:created>
  <dcterms:modified xsi:type="dcterms:W3CDTF">2015-12-22T08:17:24Z</dcterms:modified>
</cp:coreProperties>
</file>