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4D40623-2547-4646-9B46-0CA2ED506073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0B906DC-8294-46AF-9747-F6EB84F7C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2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0623-2547-4646-9B46-0CA2ED506073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06DC-8294-46AF-9747-F6EB84F7C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49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0623-2547-4646-9B46-0CA2ED506073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06DC-8294-46AF-9747-F6EB84F7C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2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0623-2547-4646-9B46-0CA2ED506073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06DC-8294-46AF-9747-F6EB84F7C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371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0623-2547-4646-9B46-0CA2ED506073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06DC-8294-46AF-9747-F6EB84F7C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472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0623-2547-4646-9B46-0CA2ED506073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06DC-8294-46AF-9747-F6EB84F7C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49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0623-2547-4646-9B46-0CA2ED506073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06DC-8294-46AF-9747-F6EB84F7C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7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0623-2547-4646-9B46-0CA2ED506073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06DC-8294-46AF-9747-F6EB84F7C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65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0623-2547-4646-9B46-0CA2ED506073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06DC-8294-46AF-9747-F6EB84F7C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01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0623-2547-4646-9B46-0CA2ED506073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0B906DC-8294-46AF-9747-F6EB84F7C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43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4D40623-2547-4646-9B46-0CA2ED506073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0B906DC-8294-46AF-9747-F6EB84F7C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873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4D40623-2547-4646-9B46-0CA2ED506073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00B906DC-8294-46AF-9747-F6EB84F7C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93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7151" y="1542197"/>
            <a:ext cx="10782300" cy="1775852"/>
          </a:xfrm>
        </p:spPr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简易记账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786653"/>
            <a:ext cx="12192000" cy="436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5472757"/>
            <a:ext cx="12192000" cy="152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399201" y="3318049"/>
            <a:ext cx="26098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项目成员：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符美潇</a:t>
            </a:r>
            <a:endParaRPr lang="en-US" altLang="zh-CN" sz="2400" b="1" u="sng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潘礼鹏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谢金洛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周文祥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770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1867" y="232012"/>
            <a:ext cx="1430013" cy="956986"/>
          </a:xfrm>
        </p:spPr>
        <p:txBody>
          <a:bodyPr/>
          <a:lstStyle/>
          <a:p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188998"/>
            <a:ext cx="12192000" cy="2167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886950" y="0"/>
            <a:ext cx="2667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458450" y="0"/>
            <a:ext cx="4381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47650" y="1837646"/>
            <a:ext cx="93916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了大学之后，钱包和银行卡终于真正独立了，很多小伙伴开始到处结队带着超神带着飞，这里吃一下，那里买一下。偶然去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ATM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提款机插卡一看，发现卡里的资金严重缩水，这时候</a:t>
            </a:r>
            <a:r>
              <a:rPr lang="zh-CN" altLang="en-US" sz="4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不禁</a:t>
            </a:r>
            <a:r>
              <a:rPr lang="zh-CN" altLang="en-US" sz="4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怀疑是不是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有人盗我卡偷我钱！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323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  <p:bldP spid="8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1867" y="232012"/>
            <a:ext cx="1430013" cy="956986"/>
          </a:xfrm>
        </p:spPr>
        <p:txBody>
          <a:bodyPr/>
          <a:lstStyle/>
          <a:p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188998"/>
            <a:ext cx="12192000" cy="2167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886950" y="0"/>
            <a:ext cx="2667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458450" y="0"/>
            <a:ext cx="4381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42901" y="1619250"/>
            <a:ext cx="93916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其实都不是，只是零零散散的花费慢慢地、慢慢地堆积起来，就成了花出去的一笔巨款，而我们完全不知情，这时候我们开始呼唤一款简单、实用的记账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，希望它能帮到我们去把这些零零散散的小金额逐条记录下来，让一条条血的记录警醒我们悠着点花钱，于是简易记账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的想法应运而生。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141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  <p:bldP spid="8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1867" y="232012"/>
            <a:ext cx="6226633" cy="956986"/>
          </a:xfrm>
        </p:spPr>
        <p:txBody>
          <a:bodyPr/>
          <a:lstStyle/>
          <a:p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踩在巨人的肩膀上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188998"/>
            <a:ext cx="12192000" cy="2167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886950" y="0"/>
            <a:ext cx="2667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458450" y="0"/>
            <a:ext cx="4381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895350" y="1863565"/>
            <a:ext cx="2239755" cy="4712365"/>
            <a:chOff x="895350" y="1863565"/>
            <a:chExt cx="2239755" cy="471236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350" y="1863565"/>
              <a:ext cx="2228850" cy="3956209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038224" y="5868044"/>
              <a:ext cx="20968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 Black" panose="020B0A02040204020203" pitchFamily="34" charset="0"/>
                </a:rPr>
                <a:t>Monny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Black" panose="020B0A02040204020203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706606" y="1863565"/>
            <a:ext cx="2590110" cy="4712365"/>
            <a:chOff x="3706606" y="1863565"/>
            <a:chExt cx="2590110" cy="471236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6606" y="1863565"/>
              <a:ext cx="2256044" cy="4004479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3706606" y="5868044"/>
              <a:ext cx="25901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莴苣账本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344341" y="1863565"/>
            <a:ext cx="2952750" cy="4713655"/>
            <a:chOff x="6344341" y="1863565"/>
            <a:chExt cx="2952750" cy="4713655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4150" y="1863565"/>
              <a:ext cx="2266950" cy="4004479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6344341" y="5869334"/>
              <a:ext cx="29527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DailyCost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471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1867" y="232012"/>
            <a:ext cx="2378533" cy="956986"/>
          </a:xfrm>
        </p:spPr>
        <p:txBody>
          <a:bodyPr/>
          <a:lstStyle/>
          <a:p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要有不同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188998"/>
            <a:ext cx="12192000" cy="2167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886950" y="0"/>
            <a:ext cx="2667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458450" y="0"/>
            <a:ext cx="4381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8150" y="1600200"/>
            <a:ext cx="8858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记账同时加入照片，加深消费记忆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74" y="2521617"/>
            <a:ext cx="2795088" cy="3726783"/>
          </a:xfrm>
          <a:prstGeom prst="rect">
            <a:avLst/>
          </a:prstGeom>
        </p:spPr>
      </p:pic>
      <p:sp>
        <p:nvSpPr>
          <p:cNvPr id="9" name="线形标注 2 8"/>
          <p:cNvSpPr/>
          <p:nvPr/>
        </p:nvSpPr>
        <p:spPr>
          <a:xfrm>
            <a:off x="5459706" y="2594717"/>
            <a:ext cx="3703344" cy="929942"/>
          </a:xfrm>
          <a:prstGeom prst="borderCallout2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今天消费</a:t>
            </a:r>
            <a:r>
              <a:rPr lang="en-US" altLang="zh-CN" sz="2800" b="1" dirty="0" smtClean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块，依然感觉美美哒</a:t>
            </a:r>
            <a:r>
              <a:rPr lang="en-US" altLang="zh-CN" sz="2800" b="1" dirty="0" smtClean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(●’◡’●)</a:t>
            </a:r>
            <a:endParaRPr lang="zh-CN" altLang="en-US" sz="2800" b="1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73" y="2502566"/>
            <a:ext cx="5325727" cy="3536283"/>
          </a:xfrm>
          <a:prstGeom prst="rect">
            <a:avLst/>
          </a:prstGeom>
        </p:spPr>
      </p:pic>
      <p:sp>
        <p:nvSpPr>
          <p:cNvPr id="12" name="线形标注 2 11"/>
          <p:cNvSpPr/>
          <p:nvPr/>
        </p:nvSpPr>
        <p:spPr>
          <a:xfrm>
            <a:off x="7235178" y="3524659"/>
            <a:ext cx="2232672" cy="2381045"/>
          </a:xfrm>
          <a:prstGeom prst="borderCallout2">
            <a:avLst>
              <a:gd name="adj1" fmla="val 74682"/>
              <a:gd name="adj2" fmla="val -11491"/>
              <a:gd name="adj3" fmla="val 73835"/>
              <a:gd name="adj4" fmla="val -37720"/>
              <a:gd name="adj5" fmla="val 24554"/>
              <a:gd name="adj6" fmla="val -471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这个不拍下来这餐就白吃了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72" y="2502566"/>
            <a:ext cx="5325728" cy="3994296"/>
          </a:xfrm>
          <a:prstGeom prst="rect">
            <a:avLst/>
          </a:prstGeom>
        </p:spPr>
      </p:pic>
      <p:sp>
        <p:nvSpPr>
          <p:cNvPr id="15" name="云形标注 14"/>
          <p:cNvSpPr/>
          <p:nvPr/>
        </p:nvSpPr>
        <p:spPr>
          <a:xfrm>
            <a:off x="6419850" y="2335660"/>
            <a:ext cx="3333750" cy="2445889"/>
          </a:xfrm>
          <a:prstGeom prst="cloudCallout">
            <a:avLst>
              <a:gd name="adj1" fmla="val -57363"/>
              <a:gd name="adj2" fmla="val 366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我去</a:t>
            </a:r>
            <a:r>
              <a:rPr lang="en-US" altLang="zh-CN" sz="32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2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买了一双不合</a:t>
            </a:r>
            <a:r>
              <a:rPr lang="en-US" altLang="zh-CN" sz="32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32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的丝袜</a:t>
            </a:r>
            <a:endParaRPr lang="zh-CN" altLang="en-US" sz="32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825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  <p:bldP spid="8" grpId="0" animBg="1"/>
      <p:bldP spid="4" grpId="0"/>
      <p:bldP spid="9" grpId="0" animBg="1"/>
      <p:bldP spid="9" grpId="1" animBg="1"/>
      <p:bldP spid="12" grpId="0" animBg="1"/>
      <p:bldP spid="12" grpId="1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1867" y="232012"/>
            <a:ext cx="2378533" cy="956986"/>
          </a:xfrm>
        </p:spPr>
        <p:txBody>
          <a:bodyPr/>
          <a:lstStyle/>
          <a:p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要有不同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188998"/>
            <a:ext cx="12192000" cy="2167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886950" y="0"/>
            <a:ext cx="2667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458450" y="0"/>
            <a:ext cx="4381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1200150" y="2438400"/>
            <a:ext cx="4419600" cy="742950"/>
            <a:chOff x="1200150" y="2438400"/>
            <a:chExt cx="4419600" cy="742950"/>
          </a:xfrm>
        </p:grpSpPr>
        <p:sp>
          <p:nvSpPr>
            <p:cNvPr id="4" name="圆角矩形 3"/>
            <p:cNvSpPr/>
            <p:nvPr/>
          </p:nvSpPr>
          <p:spPr>
            <a:xfrm>
              <a:off x="1200150" y="2438400"/>
              <a:ext cx="781050" cy="7429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</a:t>
              </a:r>
              <a:endPara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981200" y="2438400"/>
              <a:ext cx="2857500" cy="7429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￥</a:t>
              </a:r>
              <a:r>
                <a:rPr lang="en-US" altLang="zh-CN" sz="36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endPara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838700" y="2438400"/>
              <a:ext cx="781050" cy="7429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200150" y="3181350"/>
            <a:ext cx="4419600" cy="742950"/>
            <a:chOff x="1200150" y="3181350"/>
            <a:chExt cx="4419600" cy="742950"/>
          </a:xfrm>
        </p:grpSpPr>
        <p:sp>
          <p:nvSpPr>
            <p:cNvPr id="9" name="圆角矩形 8"/>
            <p:cNvSpPr/>
            <p:nvPr/>
          </p:nvSpPr>
          <p:spPr>
            <a:xfrm>
              <a:off x="1200150" y="3181350"/>
              <a:ext cx="781050" cy="7429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</a:t>
              </a:r>
              <a:endPara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981200" y="3181350"/>
              <a:ext cx="2857500" cy="7429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￥</a:t>
              </a:r>
              <a:r>
                <a:rPr lang="en-US" altLang="zh-CN" sz="36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12.5</a:t>
              </a:r>
              <a:endPara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4838700" y="3181350"/>
              <a:ext cx="781050" cy="7429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200150" y="3924300"/>
            <a:ext cx="4419600" cy="742950"/>
            <a:chOff x="1200150" y="3924300"/>
            <a:chExt cx="4419600" cy="742950"/>
          </a:xfrm>
        </p:grpSpPr>
        <p:sp>
          <p:nvSpPr>
            <p:cNvPr id="10" name="圆角矩形 9"/>
            <p:cNvSpPr/>
            <p:nvPr/>
          </p:nvSpPr>
          <p:spPr>
            <a:xfrm>
              <a:off x="1200150" y="3924300"/>
              <a:ext cx="781050" cy="7429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借</a:t>
              </a:r>
              <a:endPara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981200" y="3924300"/>
              <a:ext cx="2857500" cy="7429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￥</a:t>
              </a:r>
              <a:r>
                <a:rPr lang="en-US" altLang="zh-CN" sz="36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endPara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4838700" y="3924300"/>
              <a:ext cx="781050" cy="7429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豪</a:t>
              </a:r>
              <a:endParaRPr lang="zh-CN" altLang="en-US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200150" y="4667250"/>
            <a:ext cx="4419600" cy="742950"/>
            <a:chOff x="1200150" y="4667250"/>
            <a:chExt cx="4419600" cy="742950"/>
          </a:xfrm>
        </p:grpSpPr>
        <p:sp>
          <p:nvSpPr>
            <p:cNvPr id="11" name="圆角矩形 10"/>
            <p:cNvSpPr/>
            <p:nvPr/>
          </p:nvSpPr>
          <p:spPr>
            <a:xfrm>
              <a:off x="1200150" y="4667250"/>
              <a:ext cx="781050" cy="7429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</a:t>
              </a:r>
              <a:endPara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981200" y="4667250"/>
              <a:ext cx="2857500" cy="7429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￥</a:t>
              </a:r>
              <a:r>
                <a:rPr lang="en-US" altLang="zh-CN" sz="36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4838700" y="4667250"/>
              <a:ext cx="781050" cy="7429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438150" y="1600200"/>
            <a:ext cx="8858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借出去的钱进行红色标注与备注提示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724649" y="3924300"/>
            <a:ext cx="2867025" cy="2228850"/>
          </a:xfrm>
          <a:prstGeom prst="rect">
            <a:avLst/>
          </a:prstGeom>
        </p:spPr>
      </p:pic>
      <p:sp>
        <p:nvSpPr>
          <p:cNvPr id="26" name="椭圆形标注 25"/>
          <p:cNvSpPr/>
          <p:nvPr/>
        </p:nvSpPr>
        <p:spPr>
          <a:xfrm>
            <a:off x="7000877" y="2571750"/>
            <a:ext cx="2533649" cy="981075"/>
          </a:xfrm>
          <a:prstGeom prst="wedgeEllipseCallout">
            <a:avLst>
              <a:gd name="adj1" fmla="val -5044"/>
              <a:gd name="adj2" fmla="val 79976"/>
            </a:avLst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还钱！</a:t>
            </a:r>
            <a:endParaRPr lang="zh-CN" altLang="en-US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爆炸形 1 30"/>
          <p:cNvSpPr/>
          <p:nvPr/>
        </p:nvSpPr>
        <p:spPr>
          <a:xfrm>
            <a:off x="821868" y="3707579"/>
            <a:ext cx="5759910" cy="1169221"/>
          </a:xfrm>
          <a:prstGeom prst="irregularSeal1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27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  <p:bldP spid="8" grpId="0" animBg="1"/>
      <p:bldP spid="19" grpId="0"/>
      <p:bldP spid="26" grpId="0" animBg="1"/>
      <p:bldP spid="31" grpId="0" animBg="1"/>
      <p:bldP spid="3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1867" y="232012"/>
            <a:ext cx="2378533" cy="956986"/>
          </a:xfrm>
        </p:spPr>
        <p:txBody>
          <a:bodyPr/>
          <a:lstStyle/>
          <a:p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要有不同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188998"/>
            <a:ext cx="12192000" cy="2167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886950" y="0"/>
            <a:ext cx="2667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458450" y="0"/>
            <a:ext cx="4381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8150" y="1600200"/>
            <a:ext cx="8858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跟流量警示异曲同工的金钱警示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28650" y="2686050"/>
            <a:ext cx="9105900" cy="523220"/>
            <a:chOff x="628650" y="2686050"/>
            <a:chExt cx="9105900" cy="523220"/>
          </a:xfrm>
        </p:grpSpPr>
        <p:sp>
          <p:nvSpPr>
            <p:cNvPr id="4" name="圆角矩形 3"/>
            <p:cNvSpPr/>
            <p:nvPr/>
          </p:nvSpPr>
          <p:spPr>
            <a:xfrm>
              <a:off x="628650" y="2686050"/>
              <a:ext cx="6915150" cy="4953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715250" y="2686050"/>
              <a:ext cx="2019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￥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1200/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28650" y="3660699"/>
            <a:ext cx="9105900" cy="523220"/>
            <a:chOff x="628650" y="3660699"/>
            <a:chExt cx="9105900" cy="523220"/>
          </a:xfrm>
        </p:grpSpPr>
        <p:sp>
          <p:nvSpPr>
            <p:cNvPr id="9" name="圆角矩形 8"/>
            <p:cNvSpPr/>
            <p:nvPr/>
          </p:nvSpPr>
          <p:spPr>
            <a:xfrm>
              <a:off x="628650" y="3674659"/>
              <a:ext cx="6915150" cy="4953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715250" y="3660699"/>
              <a:ext cx="2019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￥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1200/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28650" y="3674659"/>
              <a:ext cx="4724400" cy="4953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28650" y="4706458"/>
            <a:ext cx="9124950" cy="523220"/>
            <a:chOff x="628650" y="4706458"/>
            <a:chExt cx="9124950" cy="523220"/>
          </a:xfrm>
        </p:grpSpPr>
        <p:sp>
          <p:nvSpPr>
            <p:cNvPr id="10" name="圆角矩形 9"/>
            <p:cNvSpPr/>
            <p:nvPr/>
          </p:nvSpPr>
          <p:spPr>
            <a:xfrm>
              <a:off x="628650" y="4748540"/>
              <a:ext cx="6915150" cy="46717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734300" y="4706458"/>
              <a:ext cx="2019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￥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1200/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28650" y="4748540"/>
              <a:ext cx="2038350" cy="462088"/>
            </a:xfrm>
            <a:prstGeom prst="roundRect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2447925" y="5448300"/>
            <a:ext cx="3276600" cy="11522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月！预！计！消！费！额！剩！余！不！到！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！元！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181350" y="319022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十天后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181350" y="4181033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十天后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48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 override="childStyl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  <p:bldP spid="8" grpId="0" animBg="1"/>
      <p:bldP spid="6" grpId="0"/>
      <p:bldP spid="15" grpId="0" animBg="1"/>
      <p:bldP spid="15" grpId="1" animBg="1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4781550" y="1940689"/>
            <a:ext cx="2019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</a:p>
        </p:txBody>
      </p:sp>
      <p:sp>
        <p:nvSpPr>
          <p:cNvPr id="21" name="矩形 20"/>
          <p:cNvSpPr/>
          <p:nvPr/>
        </p:nvSpPr>
        <p:spPr>
          <a:xfrm>
            <a:off x="0" y="781050"/>
            <a:ext cx="12192000" cy="247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0" y="5676900"/>
            <a:ext cx="12192000" cy="247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95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2" presetClass="emph" presetSubtype="0" repeatCount="indefinite" fill="hold" grpId="2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2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大都市">
  <a:themeElements>
    <a:clrScheme name="大都市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大都市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大都市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296</Words>
  <Application>Microsoft Office PowerPoint</Application>
  <PresentationFormat>宽屏</PresentationFormat>
  <Paragraphs>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微软雅黑</vt:lpstr>
      <vt:lpstr>Arial</vt:lpstr>
      <vt:lpstr>Calibri Light</vt:lpstr>
      <vt:lpstr>Segoe UI Black</vt:lpstr>
      <vt:lpstr>大都市</vt:lpstr>
      <vt:lpstr>简易记账APP</vt:lpstr>
      <vt:lpstr>背景</vt:lpstr>
      <vt:lpstr>背景</vt:lpstr>
      <vt:lpstr>踩在巨人的肩膀上</vt:lpstr>
      <vt:lpstr>要有不同</vt:lpstr>
      <vt:lpstr>要有不同</vt:lpstr>
      <vt:lpstr>要有不同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简易记账APP</dc:title>
  <dc:creator>LIPENG PAN</dc:creator>
  <cp:lastModifiedBy>LIPENG PAN</cp:lastModifiedBy>
  <cp:revision>13</cp:revision>
  <dcterms:created xsi:type="dcterms:W3CDTF">2015-11-02T16:28:38Z</dcterms:created>
  <dcterms:modified xsi:type="dcterms:W3CDTF">2015-11-03T10:05:14Z</dcterms:modified>
</cp:coreProperties>
</file>