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1" r:id="rId4"/>
    <p:sldId id="268" r:id="rId5"/>
    <p:sldId id="273" r:id="rId6"/>
    <p:sldId id="274" r:id="rId7"/>
    <p:sldId id="275" r:id="rId8"/>
    <p:sldId id="280" r:id="rId9"/>
    <p:sldId id="279" r:id="rId10"/>
    <p:sldId id="276" r:id="rId11"/>
    <p:sldId id="277" r:id="rId12"/>
    <p:sldId id="278" r:id="rId13"/>
    <p:sldId id="282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91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9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2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7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7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9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5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1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73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4D40623-2547-4646-9B46-0CA2ED506073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0B906DC-8294-46AF-9747-F6EB84F7C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3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7151" y="1542197"/>
            <a:ext cx="10782300" cy="177585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786653"/>
            <a:ext cx="12192000" cy="436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5472757"/>
            <a:ext cx="12192000" cy="152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99201" y="3318049"/>
            <a:ext cx="2609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项目成员：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符美潇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潘礼鹏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谢金洛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周文祥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7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143001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6" y="2377996"/>
            <a:ext cx="4315070" cy="30051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36" y="2377996"/>
            <a:ext cx="3736959" cy="30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0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143001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" y="1689231"/>
            <a:ext cx="3237373" cy="46566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1689231"/>
            <a:ext cx="2266950" cy="4647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485" y="1698222"/>
            <a:ext cx="2371725" cy="46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143001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17" y="2043112"/>
            <a:ext cx="3597733" cy="15629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17" y="2043112"/>
            <a:ext cx="2876550" cy="3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143001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6873" y="2674834"/>
            <a:ext cx="712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下面演示一下我们</a:t>
            </a:r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8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781550" y="1940689"/>
            <a:ext cx="201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781050"/>
            <a:ext cx="1219200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0" y="5676900"/>
            <a:ext cx="1219200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5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2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2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143001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7650" y="1837646"/>
            <a:ext cx="93916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了大学之后，钱包和银行卡终于真正独立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了，但是零零散散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的花费慢慢地、慢慢地堆积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起来，渐渐成了花出去的一笔巨款，而我们丝毫未察觉，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这时候我们开始呼唤一款简单、实用的记账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，希望它能帮到我们去把这些零零散散的小金额逐条记录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下来。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23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143001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6200" y="2362705"/>
            <a:ext cx="2935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洁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24619" y="2362705"/>
            <a:ext cx="323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r>
              <a:rPr lang="zh-CN" altLang="en-US" sz="4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85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622663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我们需要什么功能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1867" y="1879629"/>
            <a:ext cx="229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1867" y="3014274"/>
            <a:ext cx="2317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1867" y="4148919"/>
            <a:ext cx="242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1867" y="5283564"/>
            <a:ext cx="259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66" y="2925585"/>
            <a:ext cx="914402" cy="91440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36" y="2977605"/>
            <a:ext cx="782226" cy="78222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51" y="4130570"/>
            <a:ext cx="787895" cy="78789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51" y="1879629"/>
            <a:ext cx="715490" cy="71549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51" y="4777787"/>
            <a:ext cx="1602431" cy="160243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48" y="2206954"/>
            <a:ext cx="3678018" cy="36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1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"/>
                            </p:stCondLst>
                            <p:childTnLst>
                              <p:par>
                                <p:cTn id="92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16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250"/>
                            </p:stCondLst>
                            <p:childTnLst>
                              <p:par>
                                <p:cTn id="1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6226633" cy="956986"/>
          </a:xfrm>
        </p:spPr>
        <p:txBody>
          <a:bodyPr/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79" y="509610"/>
            <a:ext cx="679387" cy="6793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79" y="1691078"/>
            <a:ext cx="2936064" cy="48815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243" y="1691078"/>
            <a:ext cx="2919413" cy="484919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76955" y="1963715"/>
            <a:ext cx="104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endParaRPr lang="zh-CN" altLang="en-US" sz="6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096004" y="4144983"/>
            <a:ext cx="104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endParaRPr lang="zh-CN" altLang="en-US" sz="6000" dirty="0">
              <a:solidFill>
                <a:srgbClr val="92D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15175" y="3075709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种收支类型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去除繁冗操作步骤毛玻璃效果背景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5174" y="5160646"/>
            <a:ext cx="3000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自定义键盘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点击完成所有操作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23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9" grpId="0"/>
      <p:bldP spid="20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622663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备忘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68164" y="1897227"/>
            <a:ext cx="104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endParaRPr lang="zh-CN" altLang="en-US" sz="6000" dirty="0">
              <a:solidFill>
                <a:prstClr val="black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68164" y="4431134"/>
            <a:ext cx="104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endParaRPr lang="zh-CN" altLang="en-US" sz="6000" dirty="0">
              <a:solidFill>
                <a:srgbClr val="92D05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97" y="451737"/>
            <a:ext cx="794603" cy="7946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76" y="491289"/>
            <a:ext cx="669468" cy="66946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48499" y="3048000"/>
            <a:ext cx="2533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绿键预览，红键删除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82" y="1716866"/>
            <a:ext cx="2752162" cy="45626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76" y="3718329"/>
            <a:ext cx="3913533" cy="6538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68164" y="5543550"/>
            <a:ext cx="2513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简单摄像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仿微信语音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06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9" grpId="0"/>
      <p:bldP spid="20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622663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5708" y="1897535"/>
            <a:ext cx="104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endParaRPr lang="zh-CN" altLang="en-US" sz="6000" dirty="0">
              <a:solidFill>
                <a:prstClr val="black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67757" y="4311166"/>
            <a:ext cx="104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endParaRPr lang="zh-CN" altLang="en-US" sz="6000" dirty="0">
              <a:solidFill>
                <a:srgbClr val="92D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4025" y="3072001"/>
            <a:ext cx="280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胶囊动画设计</a:t>
            </a:r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冗余控件不可视</a:t>
            </a:r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53690" y="5457998"/>
            <a:ext cx="2513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点击胶囊获取选项</a:t>
            </a:r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亮选项添加条件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0" y="1753343"/>
            <a:ext cx="2786064" cy="462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044" y="1753343"/>
            <a:ext cx="2787366" cy="4627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12" y="447426"/>
            <a:ext cx="787895" cy="7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9" grpId="0"/>
      <p:bldP spid="20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6226633" cy="956986"/>
          </a:xfrm>
        </p:spPr>
        <p:txBody>
          <a:bodyPr/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5708" y="1897535"/>
            <a:ext cx="104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endParaRPr lang="zh-CN" altLang="en-US" sz="6000" dirty="0">
              <a:solidFill>
                <a:prstClr val="black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67757" y="4311166"/>
            <a:ext cx="104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endParaRPr lang="zh-CN" altLang="en-US" sz="6000" dirty="0">
              <a:solidFill>
                <a:srgbClr val="92D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4025" y="3072001"/>
            <a:ext cx="280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预算余额百分比显示</a:t>
            </a:r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右侧仿能量条显示</a:t>
            </a:r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53690" y="5457998"/>
            <a:ext cx="2513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一目了然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07" y="122126"/>
            <a:ext cx="1378843" cy="13788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2" y="1897535"/>
            <a:ext cx="2618690" cy="43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9" grpId="0"/>
      <p:bldP spid="20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867" y="232012"/>
            <a:ext cx="1430013" cy="956986"/>
          </a:xfrm>
        </p:spPr>
        <p:txBody>
          <a:bodyPr/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88998"/>
            <a:ext cx="12192000" cy="21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86950" y="0"/>
            <a:ext cx="266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58450" y="0"/>
            <a:ext cx="4381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7695" y="2992001"/>
            <a:ext cx="9364455" cy="1497416"/>
            <a:chOff x="217695" y="2992001"/>
            <a:chExt cx="9364455" cy="149741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195" y="2992001"/>
              <a:ext cx="8411955" cy="149741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17695" y="2992001"/>
              <a:ext cx="8001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</a:t>
              </a:r>
              <a:endPara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24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187</Words>
  <Application>Microsoft Office PowerPoint</Application>
  <PresentationFormat>宽屏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 Light</vt:lpstr>
      <vt:lpstr>大都市</vt:lpstr>
      <vt:lpstr>简易记账APP</vt:lpstr>
      <vt:lpstr>背景</vt:lpstr>
      <vt:lpstr>思路</vt:lpstr>
      <vt:lpstr>我们需要什么功能</vt:lpstr>
      <vt:lpstr>记账</vt:lpstr>
      <vt:lpstr>备忘</vt:lpstr>
      <vt:lpstr>查询</vt:lpstr>
      <vt:lpstr>提醒</vt:lpstr>
      <vt:lpstr>实现</vt:lpstr>
      <vt:lpstr>实现</vt:lpstr>
      <vt:lpstr>实现</vt:lpstr>
      <vt:lpstr>实现</vt:lpstr>
      <vt:lpstr>演示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简易记账APP</dc:title>
  <dc:creator>LIPENG PAN</dc:creator>
  <cp:lastModifiedBy>LIPENG PAN</cp:lastModifiedBy>
  <cp:revision>26</cp:revision>
  <dcterms:created xsi:type="dcterms:W3CDTF">2015-11-02T16:28:38Z</dcterms:created>
  <dcterms:modified xsi:type="dcterms:W3CDTF">2015-12-22T05:35:20Z</dcterms:modified>
</cp:coreProperties>
</file>