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345" r:id="rId3"/>
    <p:sldId id="339" r:id="rId4"/>
    <p:sldId id="349" r:id="rId5"/>
    <p:sldId id="338" r:id="rId6"/>
    <p:sldId id="340" r:id="rId7"/>
    <p:sldId id="341" r:id="rId8"/>
    <p:sldId id="351" r:id="rId9"/>
    <p:sldId id="350" r:id="rId10"/>
    <p:sldId id="342" r:id="rId11"/>
    <p:sldId id="343" r:id="rId12"/>
    <p:sldId id="352" r:id="rId13"/>
    <p:sldId id="353" r:id="rId14"/>
    <p:sldId id="346" r:id="rId15"/>
    <p:sldId id="344" r:id="rId16"/>
    <p:sldId id="347" r:id="rId17"/>
    <p:sldId id="34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C54C1-CEDF-4D17-AD8B-21B0498D35D5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03543-1E3B-4E8A-923F-206BD5A25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74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33D36-9568-4B43-BBEA-9D2FBADEE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Go-5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427E2B-2A4C-4D0C-A312-8F95D5ADE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季豪 </a:t>
            </a:r>
            <a:r>
              <a:rPr lang="en-US" altLang="zh-CN" dirty="0"/>
              <a:t>2018.6.8</a:t>
            </a:r>
            <a:endParaRPr lang="zh-CN" altLang="en-US" dirty="0"/>
          </a:p>
        </p:txBody>
      </p:sp>
      <p:pic>
        <p:nvPicPr>
          <p:cNvPr id="4" name="Picture 4" descr="https://timgsa.baidu.com/timg?image&amp;quality=80&amp;size=b9999_10000&amp;sec=1528101662815&amp;di=6dd191ff68c9353afd84fe9517342622&amp;imgtype=0&amp;src=http%3A%2F%2Fstatic.open-open.com%2Flib%2FuploadImg%2F20150302%2F20150302165415_953.png">
            <a:extLst>
              <a:ext uri="{FF2B5EF4-FFF2-40B4-BE49-F238E27FC236}">
                <a16:creationId xmlns:a16="http://schemas.microsoft.com/office/drawing/2014/main" id="{588C038C-B01B-40D3-8FA0-F46867C3B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128" y="1788454"/>
            <a:ext cx="2350604" cy="235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6844E94-A0E7-4CB0-8109-E38D4EBC7152}"/>
              </a:ext>
            </a:extLst>
          </p:cNvPr>
          <p:cNvSpPr/>
          <p:nvPr/>
        </p:nvSpPr>
        <p:spPr>
          <a:xfrm>
            <a:off x="4535058" y="4742783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https://github.com/golang/go</a:t>
            </a:r>
          </a:p>
        </p:txBody>
      </p:sp>
    </p:spTree>
    <p:extLst>
      <p:ext uri="{BB962C8B-B14F-4D97-AF65-F5344CB8AC3E}">
        <p14:creationId xmlns:p14="http://schemas.microsoft.com/office/powerpoint/2010/main" val="2806310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03E17-2A03-4C67-8AEF-97CDA1ED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6.Get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D9E36-EB9D-4695-88AB-2CD00E08D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CFCB51-28D9-4045-902E-6A89042CA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21" y="1247393"/>
            <a:ext cx="5493264" cy="56586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F9E772-3B6B-40A6-A127-094181EF5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524" y="0"/>
            <a:ext cx="7190476" cy="1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6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37FD-F028-429B-8E9A-BFF5353B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7.Post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29C9E5-45AE-4861-A663-FEB56ABEE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D507E7-56F7-472C-A2FF-4F80DA8D9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92" y="1348128"/>
            <a:ext cx="6628571" cy="54571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711010A-8983-4959-9B06-D7A3F0DFF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120" y="4437436"/>
            <a:ext cx="7209524" cy="19333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F6A4060-9362-4B5B-9468-639F684DD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095" y="29330"/>
            <a:ext cx="7161905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81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69B60-B7F9-4C0D-80B5-A03E2D76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 </a:t>
            </a:r>
            <a:r>
              <a:rPr lang="en-US" altLang="zh-CN" dirty="0" err="1"/>
              <a:t>ListenAndServe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340AB-E480-469F-AE5D-5C833CA6A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9D22B6-01CC-4D76-B62A-AAD71D818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221" y="1546571"/>
            <a:ext cx="5361905" cy="33142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F965E4-18F3-493A-8DBF-70CBCFE0C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391210"/>
            <a:ext cx="4419048" cy="1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95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3D589-1D48-48A5-83C2-FC643D0F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9.MUX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A6387-E906-4B89-8F38-91E6911CC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6A12E3-2AF7-467F-8EE3-98745E38D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152" y="4419781"/>
            <a:ext cx="4819048" cy="14476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B58622C-C9AE-43C9-985C-DCF0AE160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810" y="248352"/>
            <a:ext cx="5876190" cy="5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78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63F84-A449-46AF-8149-FFA24134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E3DA4-3485-4F04-82F4-AAE83173C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六</a:t>
            </a:r>
            <a:r>
              <a:rPr lang="en-US" altLang="zh-CN" dirty="0">
                <a:solidFill>
                  <a:schemeClr val="tx1"/>
                </a:solidFill>
              </a:rPr>
              <a:t>. net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七</a:t>
            </a:r>
            <a:r>
              <a:rPr lang="en-US" altLang="zh-CN" dirty="0">
                <a:solidFill>
                  <a:srgbClr val="FF0000"/>
                </a:solidFill>
              </a:rPr>
              <a:t>. </a:t>
            </a:r>
            <a:r>
              <a:rPr lang="en-US" altLang="zh-CN" dirty="0" err="1">
                <a:solidFill>
                  <a:srgbClr val="FF0000"/>
                </a:solidFill>
              </a:rPr>
              <a:t>io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19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7C4CB-54EA-4EF4-8D9F-0993451A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1.reading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88BF58-ABFC-41E7-AEA1-0E2DC059C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A726CA-34EA-43E2-9459-04D3487C2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985" y="0"/>
            <a:ext cx="7095238" cy="13523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2881825-479D-45DC-9D26-DDCB1001D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730" y="1352380"/>
            <a:ext cx="6215270" cy="551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4E2EF-189C-42DE-8C6C-CAD03B13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2.writing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EA8716-7CD5-4678-9484-C767EC5F7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BE320A-418F-47A0-93E0-77D5DD4F0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143" y="71"/>
            <a:ext cx="6742857" cy="11428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E253770-1692-48B0-8440-750267358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42928"/>
            <a:ext cx="5547334" cy="56675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ED08325-AFB3-45D4-91F2-FA466D790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2567" y="3248129"/>
            <a:ext cx="2152381" cy="8285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2DFAD5D-4F08-47AF-97A4-B13D22717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2567" y="4321381"/>
            <a:ext cx="1961905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11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D1B64-C622-48B1-B669-051CE79A0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FA15B-1FC9-4198-9B51-7984E713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5AAE6E-0FB4-42AD-97E0-86A1B3655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204" y="1563986"/>
            <a:ext cx="1609524" cy="43047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FA09043-B9C8-40BB-B834-16E640CB1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419" y="867400"/>
            <a:ext cx="3495238" cy="5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7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63F84-A449-46AF-8149-FFA24134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E3DA4-3485-4F04-82F4-AAE83173C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六</a:t>
            </a:r>
            <a:r>
              <a:rPr lang="en-US" altLang="zh-CN" dirty="0">
                <a:solidFill>
                  <a:schemeClr val="tx1"/>
                </a:solidFill>
              </a:rPr>
              <a:t>. net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七</a:t>
            </a:r>
            <a:r>
              <a:rPr lang="en-US" altLang="zh-CN" dirty="0">
                <a:solidFill>
                  <a:schemeClr val="tx1"/>
                </a:solidFill>
              </a:rPr>
              <a:t>. </a:t>
            </a:r>
            <a:r>
              <a:rPr lang="en-US" altLang="zh-CN" dirty="0" err="1">
                <a:solidFill>
                  <a:schemeClr val="tx1"/>
                </a:solidFill>
              </a:rPr>
              <a:t>io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63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63F84-A449-46AF-8149-FFA24134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E3DA4-3485-4F04-82F4-AAE83173C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六</a:t>
            </a:r>
            <a:r>
              <a:rPr lang="en-US" altLang="zh-CN" dirty="0">
                <a:solidFill>
                  <a:srgbClr val="FF0000"/>
                </a:solidFill>
              </a:rPr>
              <a:t>. net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七</a:t>
            </a:r>
            <a:r>
              <a:rPr lang="en-US" altLang="zh-CN" dirty="0">
                <a:solidFill>
                  <a:schemeClr val="tx1"/>
                </a:solidFill>
              </a:rPr>
              <a:t>. </a:t>
            </a:r>
            <a:r>
              <a:rPr lang="en-US" altLang="zh-CN" dirty="0" err="1">
                <a:solidFill>
                  <a:schemeClr val="tx1"/>
                </a:solidFill>
              </a:rPr>
              <a:t>io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37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C0437-9E0E-40AD-9976-5795E889A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2C614-EAEA-47E6-9FFE-8EBFD1F1B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图片 40" descr="20150313115839793">
            <a:extLst>
              <a:ext uri="{FF2B5EF4-FFF2-40B4-BE49-F238E27FC236}">
                <a16:creationId xmlns:a16="http://schemas.microsoft.com/office/drawing/2014/main" id="{05F3AA28-79BC-4249-A7A0-B2C18BA61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2835759"/>
            <a:ext cx="41624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3" descr="20150313140722088">
            <a:extLst>
              <a:ext uri="{FF2B5EF4-FFF2-40B4-BE49-F238E27FC236}">
                <a16:creationId xmlns:a16="http://schemas.microsoft.com/office/drawing/2014/main" id="{646AA36C-EA49-4335-B1BD-58F396044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1" y="2498841"/>
            <a:ext cx="3279912" cy="3368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641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C6362-83E8-42D3-AC93-B8FC7B8AD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1.Dial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64961-2372-49BE-AE7C-61E16D5F5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95692D-64B2-41DD-AD31-75A16AB9E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65" y="2077048"/>
            <a:ext cx="6933333" cy="47809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30D44E-BC33-441A-9C7A-78A8D82A2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018" y="2376968"/>
            <a:ext cx="5704762" cy="44190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49CB0F-945C-4009-BBF4-5E42FBFB3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717" y="61984"/>
            <a:ext cx="6971428" cy="1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0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38E68-99E1-4F93-A5C0-B519A9DB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2.DialTCP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EA5DE-442B-450E-98DA-30713A69E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BCEEBE-F4BC-4078-BF09-C99A0F1E8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4" y="1370638"/>
            <a:ext cx="6638095" cy="55619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6342FD0-FE5A-457D-BDBB-070A40B56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469" y="3429000"/>
            <a:ext cx="4679262" cy="33768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63F8F80-741F-4665-9F4E-B370BC242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476" y="-28221"/>
            <a:ext cx="7009524" cy="1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90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8D238-8F1E-4A34-ABFC-281F3FA2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3.ListenTCP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BBD4F2-BA2A-4F4B-804E-6C7B67B4C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9B2E54-212E-40B0-857C-FFCE6EC10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36" y="1124238"/>
            <a:ext cx="5066667" cy="46095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71C3036-4561-47FD-AE6C-C7D5BCB9C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003" y="36220"/>
            <a:ext cx="6685714" cy="55428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DBBD075-300B-41DF-9314-4551C5468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557" y="3157724"/>
            <a:ext cx="6323809" cy="17619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E1FC9D-00F3-4C74-9A01-6A2D7F4E6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8463" y="5593092"/>
            <a:ext cx="5752381" cy="10476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025C44E-7F40-4FA2-A81F-0E93B2F8AD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5641" y="855195"/>
            <a:ext cx="6961905" cy="1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8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AC2FC-005B-4D0E-B518-FC4B2691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4.ListenUDP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C8AA5-8D00-49C0-A1EE-9937ABEB3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7020AC-EAC6-4FFC-B693-7DB00C3FF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286" y="0"/>
            <a:ext cx="5485714" cy="55619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915DD40-AD67-41AE-96E5-B920F25E3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694" y="4552381"/>
            <a:ext cx="3447619" cy="1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85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CC7E0-2596-4097-BF80-22E5565C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5.DialUDP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BC0E9-13A5-4747-B51B-5ECDB80E1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A9EF5F-A9FF-4AB7-BEE7-AD1241D7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905" y="0"/>
            <a:ext cx="6038095" cy="56095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7ABDAB-BA65-4EAC-BFE5-702078E7C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134" y="3941371"/>
            <a:ext cx="3695238" cy="1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05362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1055</TotalTime>
  <Words>70</Words>
  <Application>Microsoft Office PowerPoint</Application>
  <PresentationFormat>宽屏</PresentationFormat>
  <Paragraphs>25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华文楷体</vt:lpstr>
      <vt:lpstr>Franklin Gothic Book</vt:lpstr>
      <vt:lpstr>裁剪</vt:lpstr>
      <vt:lpstr>Go-5</vt:lpstr>
      <vt:lpstr>目录</vt:lpstr>
      <vt:lpstr>目录</vt:lpstr>
      <vt:lpstr>分层</vt:lpstr>
      <vt:lpstr>1.Dial</vt:lpstr>
      <vt:lpstr>2.DialTCP</vt:lpstr>
      <vt:lpstr>3.ListenTCP</vt:lpstr>
      <vt:lpstr>4.ListenUDP</vt:lpstr>
      <vt:lpstr>5.DialUDP</vt:lpstr>
      <vt:lpstr>6.Get</vt:lpstr>
      <vt:lpstr>7.Post</vt:lpstr>
      <vt:lpstr>8. ListenAndServe</vt:lpstr>
      <vt:lpstr>9.MUX</vt:lpstr>
      <vt:lpstr>目录</vt:lpstr>
      <vt:lpstr>1.reading</vt:lpstr>
      <vt:lpstr>2.writing</vt:lpstr>
      <vt:lpstr>补充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</dc:title>
  <dc:creator>hao ji</dc:creator>
  <cp:lastModifiedBy>ji hao</cp:lastModifiedBy>
  <cp:revision>141</cp:revision>
  <dcterms:created xsi:type="dcterms:W3CDTF">2018-06-04T05:27:21Z</dcterms:created>
  <dcterms:modified xsi:type="dcterms:W3CDTF">2018-06-08T04:36:44Z</dcterms:modified>
</cp:coreProperties>
</file>