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8" r:id="rId6"/>
    <p:sldId id="266" r:id="rId7"/>
    <p:sldId id="269" r:id="rId8"/>
    <p:sldId id="267" r:id="rId9"/>
    <p:sldId id="259" r:id="rId10"/>
    <p:sldId id="261" r:id="rId11"/>
    <p:sldId id="262" r:id="rId12"/>
    <p:sldId id="263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aike.baidu.com/pic/Go%E8%AF%AD%E8%A8%80/3246011/0/647912d71bae5c8fa044df45?fr=lemma&amp;ct=sing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go/go-tutorial.html" TargetMode="External"/><Relationship Id="rId3" Type="http://schemas.openxmlformats.org/officeDocument/2006/relationships/hyperlink" Target="https://play.golang.org/" TargetMode="External"/><Relationship Id="rId7" Type="http://schemas.openxmlformats.org/officeDocument/2006/relationships/hyperlink" Target="https://studygolang.com/" TargetMode="External"/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doc.org/" TargetMode="External"/><Relationship Id="rId5" Type="http://schemas.openxmlformats.org/officeDocument/2006/relationships/hyperlink" Target="http://tour.studygolang.com/" TargetMode="External"/><Relationship Id="rId4" Type="http://schemas.openxmlformats.org/officeDocument/2006/relationships/hyperlink" Target="https://tour.golang.org/" TargetMode="External"/><Relationship Id="rId9" Type="http://schemas.openxmlformats.org/officeDocument/2006/relationships/hyperlink" Target="https://www.yiibai.com/go/go_star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3D36-9568-4B43-BBEA-9D2FBADEE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27E2B-2A4C-4D0C-A312-8F95D5ADE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季豪 </a:t>
            </a:r>
            <a:r>
              <a:rPr lang="en-US" altLang="zh-CN" dirty="0"/>
              <a:t>2018.6.4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528101662815&amp;di=6dd191ff68c9353afd84fe9517342622&amp;imgtype=0&amp;src=http%3A%2F%2Fstatic.open-open.com%2Flib%2FuploadImg%2F20150302%2F20150302165415_953.png">
            <a:extLst>
              <a:ext uri="{FF2B5EF4-FFF2-40B4-BE49-F238E27FC236}">
                <a16:creationId xmlns:a16="http://schemas.microsoft.com/office/drawing/2014/main" id="{588C038C-B01B-40D3-8FA0-F46867C3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28" y="1788454"/>
            <a:ext cx="2350604" cy="23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844E94-A0E7-4CB0-8109-E38D4EBC7152}"/>
              </a:ext>
            </a:extLst>
          </p:cNvPr>
          <p:cNvSpPr/>
          <p:nvPr/>
        </p:nvSpPr>
        <p:spPr>
          <a:xfrm>
            <a:off x="4535058" y="474278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https://github.com/golang/go</a:t>
            </a:r>
          </a:p>
        </p:txBody>
      </p:sp>
    </p:spTree>
    <p:extLst>
      <p:ext uri="{BB962C8B-B14F-4D97-AF65-F5344CB8AC3E}">
        <p14:creationId xmlns:p14="http://schemas.microsoft.com/office/powerpoint/2010/main" val="280631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5548C-74D2-4017-AAE7-D977B534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36034-9520-4061-BF74-BBE151C6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AFBA3-8824-4461-B77E-289F15C1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0" y="76619"/>
            <a:ext cx="11647619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5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6174F-5EA1-4F59-AF31-56A7486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C6163-2B50-4842-8944-5027113A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E18A8D-EFB1-4E32-B4DB-4C35B161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8" y="209952"/>
            <a:ext cx="11657143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5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39E47-0342-440C-AB9B-AB027B5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23A44-E04E-4104-B745-EB97179C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7C8D71-31DE-49F4-98A6-6E39E05A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4" y="86143"/>
            <a:ext cx="11628571" cy="6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4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5FAA-B950-4CFB-8C04-D7E20AAA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AFA79-7145-48A5-8D30-7912822A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1839B6-FE97-4848-BF5C-3D65C002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4" y="114714"/>
            <a:ext cx="11628571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3F865-0C45-4A8F-B90B-40FD84C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AC6A3-C8B6-4153-835E-6E9ABB04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71959-D565-40A7-8C12-227A3A0B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76" y="29000"/>
            <a:ext cx="10419048" cy="6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6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BDDA-8B52-49E8-968E-443234EC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02EF-8E86-47BF-923F-4E8D6B26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BAFD8-AEEA-40A6-A712-00461972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38" y="200428"/>
            <a:ext cx="10409524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3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8F03-B7AC-4CEB-B2D7-A2FD0179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13A0A-E0A5-41C3-AFCC-B7B5D8CF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7B7810-9D82-47A9-BFAC-61FE09EB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14" y="67095"/>
            <a:ext cx="9228571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安装与环境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编辑器及</a:t>
            </a:r>
            <a:r>
              <a:rPr lang="en-US" altLang="zh-CN" dirty="0"/>
              <a:t>IDE</a:t>
            </a:r>
          </a:p>
          <a:p>
            <a:r>
              <a:rPr lang="en-US" altLang="zh-CN" dirty="0"/>
              <a:t>4. Gotour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B1FF3-C972-4B9C-81CE-B72CB9CA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25026-132A-427D-8A84-42006C8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是从</a:t>
            </a:r>
            <a:r>
              <a:rPr lang="en-US" altLang="zh-CN" dirty="0"/>
              <a:t>2007</a:t>
            </a:r>
            <a:r>
              <a:rPr lang="zh-CN" altLang="en-US" dirty="0"/>
              <a:t>年末由</a:t>
            </a:r>
            <a:r>
              <a:rPr lang="en-US" altLang="zh-CN" dirty="0"/>
              <a:t>Robert Griesemer, Rob Pike, </a:t>
            </a:r>
            <a:r>
              <a:rPr lang="en-US" altLang="zh-CN" b="1" dirty="0">
                <a:solidFill>
                  <a:srgbClr val="00B0F0"/>
                </a:solidFill>
              </a:rPr>
              <a:t>Ken Thompson</a:t>
            </a:r>
            <a:r>
              <a:rPr lang="zh-CN" altLang="en-US" dirty="0"/>
              <a:t>主持开发，后来还加入了</a:t>
            </a:r>
            <a:r>
              <a:rPr lang="en-US" altLang="zh-CN" dirty="0"/>
              <a:t>Ian Lance Taylor, Russ Cox</a:t>
            </a:r>
            <a:r>
              <a:rPr lang="zh-CN" altLang="en-US" dirty="0"/>
              <a:t>等人，并最终于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月开源，在</a:t>
            </a:r>
            <a:r>
              <a:rPr lang="en-US" altLang="zh-CN" dirty="0"/>
              <a:t>2012</a:t>
            </a:r>
            <a:r>
              <a:rPr lang="zh-CN" altLang="en-US" dirty="0"/>
              <a:t>年早些时候发布了</a:t>
            </a:r>
            <a:r>
              <a:rPr lang="en-US" altLang="zh-CN" dirty="0"/>
              <a:t>Go 1</a:t>
            </a:r>
            <a:r>
              <a:rPr lang="zh-CN" altLang="en-US" dirty="0"/>
              <a:t>稳定版本。现在</a:t>
            </a:r>
            <a:r>
              <a:rPr lang="en-US" altLang="zh-CN" dirty="0"/>
              <a:t>Go</a:t>
            </a:r>
            <a:r>
              <a:rPr lang="zh-CN" altLang="en-US" dirty="0"/>
              <a:t>的开发已经是完全开放的，并且拥有一个活跃的社区。</a:t>
            </a:r>
            <a:endParaRPr lang="en-US" altLang="zh-CN" dirty="0"/>
          </a:p>
          <a:p>
            <a:r>
              <a:rPr lang="en-US" altLang="zh-CN" dirty="0"/>
              <a:t>Go</a:t>
            </a:r>
            <a:r>
              <a:rPr lang="zh-CN" altLang="en-US" dirty="0"/>
              <a:t>是谷歌</a:t>
            </a:r>
            <a:r>
              <a:rPr lang="en-US" altLang="zh-CN" dirty="0"/>
              <a:t>2009</a:t>
            </a:r>
            <a:r>
              <a:rPr lang="zh-CN" altLang="en-US" dirty="0"/>
              <a:t>发布的第</a:t>
            </a:r>
            <a:r>
              <a:rPr lang="zh-CN" altLang="en-US" dirty="0">
                <a:solidFill>
                  <a:srgbClr val="00B050"/>
                </a:solidFill>
              </a:rPr>
              <a:t>二</a:t>
            </a:r>
            <a:r>
              <a:rPr lang="zh-CN" altLang="en-US" dirty="0"/>
              <a:t>款编程语言。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月份，谷歌曾发布了</a:t>
            </a:r>
            <a:r>
              <a:rPr lang="en-US" altLang="zh-CN" dirty="0"/>
              <a:t>Simple</a:t>
            </a:r>
            <a:r>
              <a:rPr lang="zh-CN" altLang="en-US" dirty="0"/>
              <a:t>语言，它是用来开发</a:t>
            </a:r>
            <a:r>
              <a:rPr lang="en-US" altLang="zh-CN" dirty="0"/>
              <a:t>Android</a:t>
            </a:r>
            <a:r>
              <a:rPr lang="zh-CN" altLang="en-US" dirty="0"/>
              <a:t>应用的一种</a:t>
            </a:r>
            <a:r>
              <a:rPr lang="en-US" altLang="zh-CN" dirty="0"/>
              <a:t>BASIC</a:t>
            </a:r>
            <a:r>
              <a:rPr lang="zh-CN" altLang="en-US" dirty="0"/>
              <a:t>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Go Programming Language </a:t>
            </a:r>
            <a:r>
              <a:rPr lang="zh-CN" altLang="en-US" dirty="0"/>
              <a:t>（</a:t>
            </a:r>
            <a:r>
              <a:rPr lang="en-US" altLang="zh-CN" dirty="0"/>
              <a:t>Golang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AutoShape 2" descr="Go Logo">
            <a:hlinkClick r:id="rId2" tooltip="Go Logo"/>
            <a:extLst>
              <a:ext uri="{FF2B5EF4-FFF2-40B4-BE49-F238E27FC236}">
                <a16:creationId xmlns:a16="http://schemas.microsoft.com/office/drawing/2014/main" id="{B5F6F41D-9777-4DBA-9EC6-C32A8D3D1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163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timgsa.baidu.com/timg?image&amp;quality=80&amp;size=b9999_10000&amp;sec=1528101662815&amp;di=6dd191ff68c9353afd84fe9517342622&amp;imgtype=0&amp;src=http%3A%2F%2Fstatic.open-open.com%2Flib%2FuploadImg%2F20150302%2F20150302165415_953.png">
            <a:extLst>
              <a:ext uri="{FF2B5EF4-FFF2-40B4-BE49-F238E27FC236}">
                <a16:creationId xmlns:a16="http://schemas.microsoft.com/office/drawing/2014/main" id="{D8D0435C-77F7-4850-80E9-2EF505B8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30" y="4258917"/>
            <a:ext cx="1608483" cy="160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662424D-4D0F-455F-929E-32000BDB7E00}"/>
              </a:ext>
            </a:extLst>
          </p:cNvPr>
          <p:cNvSpPr/>
          <p:nvPr/>
        </p:nvSpPr>
        <p:spPr>
          <a:xfrm>
            <a:off x="8042413" y="5867400"/>
            <a:ext cx="3728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囊地鼠（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gopher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Rob Pike</a:t>
            </a:r>
            <a:r>
              <a:rPr lang="zh-CN" altLang="en-US" dirty="0"/>
              <a:t>的妻子 </a:t>
            </a:r>
            <a:r>
              <a:rPr lang="en-US" altLang="zh-CN" dirty="0"/>
              <a:t>Renee French</a:t>
            </a:r>
            <a:r>
              <a:rPr lang="zh-CN" altLang="en-US" dirty="0"/>
              <a:t>绘制</a:t>
            </a:r>
          </a:p>
        </p:txBody>
      </p:sp>
    </p:spTree>
    <p:extLst>
      <p:ext uri="{BB962C8B-B14F-4D97-AF65-F5344CB8AC3E}">
        <p14:creationId xmlns:p14="http://schemas.microsoft.com/office/powerpoint/2010/main" val="7802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76F6F-2831-4898-BF73-673AAA2A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Documentation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324F3-031C-4F70-80E8-10439A5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Go</a:t>
            </a:r>
            <a:r>
              <a:rPr lang="zh-CN" altLang="en-US" sz="2400" dirty="0"/>
              <a:t>编程语言是一个开源项目，可以让程序员提高工作效率。</a:t>
            </a:r>
          </a:p>
          <a:p>
            <a:r>
              <a:rPr lang="en-US" altLang="zh-CN" sz="2400" dirty="0"/>
              <a:t>Go</a:t>
            </a:r>
            <a:r>
              <a:rPr lang="zh-CN" altLang="en-US" sz="2400" dirty="0"/>
              <a:t>是富有表现力，简洁，干净和高效的。 其</a:t>
            </a:r>
            <a:r>
              <a:rPr lang="zh-CN" altLang="en-US" sz="2400" b="1" dirty="0">
                <a:solidFill>
                  <a:srgbClr val="00B050"/>
                </a:solidFill>
              </a:rPr>
              <a:t>并发</a:t>
            </a:r>
            <a:r>
              <a:rPr lang="zh-CN" altLang="en-US" sz="2400" dirty="0"/>
              <a:t>机制使编写充分利用多核和联网机器的程序变得容易，而其新颖类型系统则可实现灵活的模块化程序构建。 快速编译为机器代码，但具有</a:t>
            </a:r>
            <a:r>
              <a:rPr lang="zh-CN" altLang="en-US" sz="2400" b="1" dirty="0">
                <a:solidFill>
                  <a:srgbClr val="00B050"/>
                </a:solidFill>
              </a:rPr>
              <a:t>垃圾收集</a:t>
            </a:r>
            <a:r>
              <a:rPr lang="zh-CN" altLang="en-US" sz="2400" dirty="0"/>
              <a:t>的便利性和运行时反射的能力。 它是一种快速，</a:t>
            </a:r>
            <a:r>
              <a:rPr lang="zh-CN" altLang="en-US" sz="2400" b="1" dirty="0">
                <a:solidFill>
                  <a:srgbClr val="00B050"/>
                </a:solidFill>
              </a:rPr>
              <a:t>静态类型的编译语言</a:t>
            </a:r>
            <a:r>
              <a:rPr lang="zh-CN" altLang="en-US" sz="2400" dirty="0"/>
              <a:t>，感觉像是一种动态类型的解释型语言。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E433F5-BAC9-4496-859C-FEAB7920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52" y="1621987"/>
            <a:ext cx="8238095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80FF4E9-25C0-444C-ACF8-B5C879C0C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24596"/>
            <a:ext cx="10356574" cy="2485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75EA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workspace is a directory hierarchy with three directories at its root: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src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contains Go source files,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pkg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contains package objects,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bin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contains executable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181D35-BA90-4446-A201-14A322D37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017" y="1441638"/>
            <a:ext cx="5124192" cy="54163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4B3D37-BDBF-47C0-AE96-F2F8DEB9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8" y="3429000"/>
            <a:ext cx="6197174" cy="3031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BCD070-3D57-4078-9E0F-F70C1D0C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005" y="2244933"/>
            <a:ext cx="8857143" cy="317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1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95276-D900-43F4-9DF1-AD7889E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平台、编辑器及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FF15C-12CE-4564-9FDE-C7FA50A7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平台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</a:p>
          <a:p>
            <a:pPr lvl="1"/>
            <a:r>
              <a:rPr lang="en-US" altLang="zh-CN" dirty="0"/>
              <a:t>Windows</a:t>
            </a:r>
          </a:p>
          <a:p>
            <a:pPr lvl="1"/>
            <a:r>
              <a:rPr lang="en-US" altLang="zh-CN" dirty="0"/>
              <a:t>Mac OS</a:t>
            </a:r>
          </a:p>
          <a:p>
            <a:r>
              <a:rPr lang="zh-CN" altLang="en-US" dirty="0"/>
              <a:t>编辑器</a:t>
            </a:r>
            <a:endParaRPr lang="en-US" altLang="zh-CN" dirty="0"/>
          </a:p>
          <a:p>
            <a:pPr lvl="1"/>
            <a:r>
              <a:rPr lang="en-US" altLang="zh-CN" dirty="0"/>
              <a:t>Vim</a:t>
            </a:r>
          </a:p>
          <a:p>
            <a:pPr lvl="1"/>
            <a:r>
              <a:rPr lang="en-US" altLang="zh-CN" dirty="0"/>
              <a:t>Atom</a:t>
            </a:r>
          </a:p>
          <a:p>
            <a:r>
              <a:rPr lang="en-US" altLang="zh-CN" dirty="0"/>
              <a:t>IDE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jetbrains</a:t>
            </a:r>
            <a:r>
              <a:rPr lang="zh-CN" altLang="en-US" dirty="0"/>
              <a:t>的</a:t>
            </a:r>
            <a:r>
              <a:rPr lang="en-US" altLang="zh-CN" b="1" dirty="0" err="1">
                <a:solidFill>
                  <a:srgbClr val="00B050"/>
                </a:solidFill>
              </a:rPr>
              <a:t>Goland</a:t>
            </a:r>
            <a:r>
              <a:rPr lang="en-US" altLang="zh-CN" dirty="0"/>
              <a:t> </a:t>
            </a:r>
            <a:r>
              <a:rPr lang="zh-CN" altLang="en-US" dirty="0"/>
              <a:t>（曾用名</a:t>
            </a:r>
            <a:r>
              <a:rPr lang="en-US" altLang="zh-CN" dirty="0" err="1"/>
              <a:t>Gogland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vscode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22AEA-C354-4813-A356-ED4D89A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907CF-4E02-496D-9765-FF690E6B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package main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(</a:t>
            </a:r>
          </a:p>
          <a:p>
            <a:pPr marL="0" indent="0">
              <a:buNone/>
            </a:pPr>
            <a:r>
              <a:rPr lang="en-US" altLang="zh-CN" dirty="0"/>
              <a:t>	"fmt"</a:t>
            </a:r>
          </a:p>
          <a:p>
            <a:pPr marL="0" indent="0">
              <a:buNone/>
            </a:pP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 main() {</a:t>
            </a:r>
          </a:p>
          <a:p>
            <a:pPr marL="0" indent="0">
              <a:buNone/>
            </a:pPr>
            <a:r>
              <a:rPr lang="en-US" altLang="zh-CN" dirty="0"/>
              <a:t>	fmt.Println("Hello, playground")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2F8E1-B0DA-4242-93C8-81951FD4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504" y="167260"/>
            <a:ext cx="5513893" cy="65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6E82-FC00-453C-80AE-594BBC27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5E664-E745-42D4-AB96-D94C15EE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</a:p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1890A-08C5-4FFA-8ADD-F90179AC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9" y="171118"/>
            <a:ext cx="6870630" cy="65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0150A-574D-412C-B9C8-21EB48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B1613-D3AA-41D7-A217-E7E152A8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https://golang.org/</a:t>
            </a:r>
            <a:r>
              <a:rPr lang="en-US" altLang="zh-CN" dirty="0"/>
              <a:t> </a:t>
            </a:r>
            <a:r>
              <a:rPr lang="zh-CN" altLang="en-US" dirty="0"/>
              <a:t>官网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https://play.golang.org/</a:t>
            </a:r>
            <a:r>
              <a:rPr lang="en-US" altLang="zh-CN" dirty="0"/>
              <a:t> </a:t>
            </a:r>
            <a:r>
              <a:rPr lang="zh-CN" altLang="en-US" dirty="0"/>
              <a:t>在线编辑器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https://tour.golang.org/</a:t>
            </a:r>
            <a:r>
              <a:rPr lang="en-US" altLang="zh-CN" dirty="0"/>
              <a:t> </a:t>
            </a:r>
            <a:r>
              <a:rPr lang="zh-CN" altLang="en-US" dirty="0"/>
              <a:t>新手指南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http://tour.studygolang.com/</a:t>
            </a:r>
            <a:r>
              <a:rPr lang="en-US" altLang="zh-CN" dirty="0"/>
              <a:t> tour</a:t>
            </a:r>
            <a:r>
              <a:rPr lang="zh-CN" altLang="en-US" dirty="0"/>
              <a:t>墙内镜像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6"/>
              </a:rPr>
              <a:t>https://godoc.org/</a:t>
            </a:r>
            <a:r>
              <a:rPr lang="en-US" altLang="zh-CN" dirty="0"/>
              <a:t> </a:t>
            </a:r>
            <a:r>
              <a:rPr lang="zh-CN" altLang="en-US" dirty="0"/>
              <a:t>依赖</a:t>
            </a:r>
            <a:r>
              <a:rPr lang="en-US" altLang="zh-CN" dirty="0"/>
              <a:t>Packages</a:t>
            </a:r>
          </a:p>
          <a:p>
            <a:endParaRPr lang="en-US" altLang="zh-CN" dirty="0"/>
          </a:p>
          <a:p>
            <a:r>
              <a:rPr lang="en-US" altLang="zh-CN" dirty="0">
                <a:hlinkClick r:id="rId7"/>
              </a:rPr>
              <a:t>https://studygolang.com/</a:t>
            </a:r>
            <a:r>
              <a:rPr lang="en-US" altLang="zh-CN" dirty="0"/>
              <a:t> Go</a:t>
            </a:r>
            <a:r>
              <a:rPr lang="zh-CN" altLang="en-US" dirty="0"/>
              <a:t>中文社区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http://www.runoob.com/go/go-tutorial.html</a:t>
            </a:r>
            <a:r>
              <a:rPr lang="en-US" altLang="zh-CN" dirty="0"/>
              <a:t> </a:t>
            </a:r>
            <a:r>
              <a:rPr lang="zh-CN" altLang="en-US" dirty="0"/>
              <a:t>菜鸟教程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https://www.yiibai.com/go/go_start.html</a:t>
            </a:r>
            <a:r>
              <a:rPr lang="en-US" altLang="zh-CN" dirty="0"/>
              <a:t> </a:t>
            </a:r>
            <a:r>
              <a:rPr lang="zh-CN" altLang="en-US" dirty="0"/>
              <a:t>入门教程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80125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64</TotalTime>
  <Words>398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Menlo</vt:lpstr>
      <vt:lpstr>华文楷体</vt:lpstr>
      <vt:lpstr>Arial</vt:lpstr>
      <vt:lpstr>Arial</vt:lpstr>
      <vt:lpstr>Franklin Gothic Book</vt:lpstr>
      <vt:lpstr>裁剪</vt:lpstr>
      <vt:lpstr>Go</vt:lpstr>
      <vt:lpstr>目录</vt:lpstr>
      <vt:lpstr>起源</vt:lpstr>
      <vt:lpstr>Documentation</vt:lpstr>
      <vt:lpstr>Workspaces A workspace is a directory hierarchy with three directories at its root: src contains Go source files, pkg contains package objects, and bin contains executable commands. </vt:lpstr>
      <vt:lpstr>平台、编辑器及IDE</vt:lpstr>
      <vt:lpstr>Hello world</vt:lpstr>
      <vt:lpstr>特性</vt:lpstr>
      <vt:lpstr>Reference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hao ji</dc:creator>
  <cp:lastModifiedBy>hao ji</cp:lastModifiedBy>
  <cp:revision>7</cp:revision>
  <dcterms:created xsi:type="dcterms:W3CDTF">2018-06-04T05:27:21Z</dcterms:created>
  <dcterms:modified xsi:type="dcterms:W3CDTF">2018-06-04T06:31:55Z</dcterms:modified>
</cp:coreProperties>
</file>