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7" r:id="rId6"/>
    <p:sldId id="323" r:id="rId7"/>
    <p:sldId id="321" r:id="rId8"/>
    <p:sldId id="322" r:id="rId9"/>
    <p:sldId id="324" r:id="rId10"/>
    <p:sldId id="326" r:id="rId11"/>
    <p:sldId id="325" r:id="rId12"/>
    <p:sldId id="327" r:id="rId13"/>
    <p:sldId id="328" r:id="rId14"/>
    <p:sldId id="329" r:id="rId15"/>
    <p:sldId id="330" r:id="rId16"/>
    <p:sldId id="33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2C567A"/>
    <a:srgbClr val="0D1D51"/>
    <a:srgbClr val="007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643" autoAdjust="0"/>
    <p:restoredTop sz="87949" autoAdjust="0"/>
  </p:normalViewPr>
  <p:slideViewPr>
    <p:cSldViewPr snapToGrid="0" showGuides="1">
      <p:cViewPr varScale="1">
        <p:scale>
          <a:sx n="60" d="100"/>
          <a:sy n="60" d="100"/>
        </p:scale>
        <p:origin x="192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4E884-6B76-43A5-AFA2-03603054FF3F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AR"/>
        </a:p>
      </dgm:t>
    </dgm:pt>
    <dgm:pt modelId="{2534C8F6-0856-4173-94E3-C12BC27D4747}">
      <dgm:prSet phldrT="[Text]"/>
      <dgm:spPr/>
      <dgm:t>
        <a:bodyPr/>
        <a:lstStyle/>
        <a:p>
          <a:r>
            <a:rPr lang="es-ES" dirty="0"/>
            <a:t>INTRODUCCIÓN</a:t>
          </a:r>
          <a:endParaRPr lang="es-AR" dirty="0"/>
        </a:p>
      </dgm:t>
    </dgm:pt>
    <dgm:pt modelId="{134701BC-D84A-4B9F-B23F-7ED1322BBAF7}" type="parTrans" cxnId="{776F151F-BB04-4869-956B-0363A11D24B3}">
      <dgm:prSet/>
      <dgm:spPr/>
      <dgm:t>
        <a:bodyPr/>
        <a:lstStyle/>
        <a:p>
          <a:endParaRPr lang="es-AR"/>
        </a:p>
      </dgm:t>
    </dgm:pt>
    <dgm:pt modelId="{B0C6EF2E-526D-4536-A5A1-D7F0BB8E205D}" type="sibTrans" cxnId="{776F151F-BB04-4869-956B-0363A11D24B3}">
      <dgm:prSet/>
      <dgm:spPr/>
      <dgm:t>
        <a:bodyPr/>
        <a:lstStyle/>
        <a:p>
          <a:endParaRPr lang="es-AR"/>
        </a:p>
      </dgm:t>
    </dgm:pt>
    <dgm:pt modelId="{EFD5FD33-BCC7-4172-BAA9-C65A570B3633}">
      <dgm:prSet phldrT="[Text]"/>
      <dgm:spPr/>
      <dgm:t>
        <a:bodyPr/>
        <a:lstStyle/>
        <a:p>
          <a:r>
            <a:rPr lang="es-AR" dirty="0"/>
            <a:t>Problemática.</a:t>
          </a:r>
        </a:p>
      </dgm:t>
    </dgm:pt>
    <dgm:pt modelId="{1A59F6C3-7628-47F5-906F-EC9DFFB5FCF9}" type="parTrans" cxnId="{1C29EA98-8A28-4C7D-918D-3E80096DCCE0}">
      <dgm:prSet/>
      <dgm:spPr/>
      <dgm:t>
        <a:bodyPr/>
        <a:lstStyle/>
        <a:p>
          <a:endParaRPr lang="es-AR"/>
        </a:p>
      </dgm:t>
    </dgm:pt>
    <dgm:pt modelId="{C66BB424-92DE-4406-80CF-98C58192724A}" type="sibTrans" cxnId="{1C29EA98-8A28-4C7D-918D-3E80096DCCE0}">
      <dgm:prSet/>
      <dgm:spPr/>
      <dgm:t>
        <a:bodyPr/>
        <a:lstStyle/>
        <a:p>
          <a:endParaRPr lang="es-AR"/>
        </a:p>
      </dgm:t>
    </dgm:pt>
    <dgm:pt modelId="{2EC2A9FC-00F4-45CC-A853-7094A69FAE21}">
      <dgm:prSet phldrT="[Text]"/>
      <dgm:spPr/>
      <dgm:t>
        <a:bodyPr/>
        <a:lstStyle/>
        <a:p>
          <a:r>
            <a:rPr lang="es-AR" dirty="0"/>
            <a:t>Encuesta.</a:t>
          </a:r>
        </a:p>
      </dgm:t>
    </dgm:pt>
    <dgm:pt modelId="{5D2C5E2A-3C0E-4847-AA0B-DE20501ED57A}" type="parTrans" cxnId="{51689AF9-B8AE-4660-A883-CBFA4AAFBC5D}">
      <dgm:prSet/>
      <dgm:spPr/>
      <dgm:t>
        <a:bodyPr/>
        <a:lstStyle/>
        <a:p>
          <a:endParaRPr lang="es-AR"/>
        </a:p>
      </dgm:t>
    </dgm:pt>
    <dgm:pt modelId="{1ECC60A6-3148-4F60-AA90-FA7823BF7181}" type="sibTrans" cxnId="{51689AF9-B8AE-4660-A883-CBFA4AAFBC5D}">
      <dgm:prSet/>
      <dgm:spPr/>
      <dgm:t>
        <a:bodyPr/>
        <a:lstStyle/>
        <a:p>
          <a:endParaRPr lang="es-AR"/>
        </a:p>
      </dgm:t>
    </dgm:pt>
    <dgm:pt modelId="{7E6E8A6A-7298-4311-A166-5C10363007FF}">
      <dgm:prSet phldrT="[Text]"/>
      <dgm:spPr/>
      <dgm:t>
        <a:bodyPr/>
        <a:lstStyle/>
        <a:p>
          <a:r>
            <a:rPr lang="es-ES" dirty="0"/>
            <a:t> ANALISIS </a:t>
          </a:r>
          <a:endParaRPr lang="es-AR" dirty="0"/>
        </a:p>
      </dgm:t>
    </dgm:pt>
    <dgm:pt modelId="{8433D253-BAB0-4D8B-8B92-77389EC734AA}" type="parTrans" cxnId="{FED14959-6B49-4D42-ADEF-AA3B682BF5CC}">
      <dgm:prSet/>
      <dgm:spPr/>
      <dgm:t>
        <a:bodyPr/>
        <a:lstStyle/>
        <a:p>
          <a:endParaRPr lang="es-AR"/>
        </a:p>
      </dgm:t>
    </dgm:pt>
    <dgm:pt modelId="{2947BFED-EF30-48D3-A7E2-8F4893D482DE}" type="sibTrans" cxnId="{FED14959-6B49-4D42-ADEF-AA3B682BF5CC}">
      <dgm:prSet/>
      <dgm:spPr/>
      <dgm:t>
        <a:bodyPr/>
        <a:lstStyle/>
        <a:p>
          <a:endParaRPr lang="es-AR"/>
        </a:p>
      </dgm:t>
    </dgm:pt>
    <dgm:pt modelId="{2F6A6A8F-2697-49F2-B274-7E7F63009B93}">
      <dgm:prSet phldrT="[Text]"/>
      <dgm:spPr/>
      <dgm:t>
        <a:bodyPr/>
        <a:lstStyle/>
        <a:p>
          <a:r>
            <a:rPr lang="es-AR" dirty="0"/>
            <a:t>Análisis de variables explicativas.</a:t>
          </a:r>
        </a:p>
      </dgm:t>
    </dgm:pt>
    <dgm:pt modelId="{9848CB81-8848-490F-B25D-865E747EC416}" type="parTrans" cxnId="{3EB0D29A-F6CA-4D68-8DA6-BC791F62FB92}">
      <dgm:prSet/>
      <dgm:spPr/>
      <dgm:t>
        <a:bodyPr/>
        <a:lstStyle/>
        <a:p>
          <a:endParaRPr lang="es-AR"/>
        </a:p>
      </dgm:t>
    </dgm:pt>
    <dgm:pt modelId="{6E4BD146-F661-46F5-A6F3-0521B950C6BD}" type="sibTrans" cxnId="{3EB0D29A-F6CA-4D68-8DA6-BC791F62FB92}">
      <dgm:prSet/>
      <dgm:spPr/>
      <dgm:t>
        <a:bodyPr/>
        <a:lstStyle/>
        <a:p>
          <a:endParaRPr lang="es-AR"/>
        </a:p>
      </dgm:t>
    </dgm:pt>
    <dgm:pt modelId="{49345F4F-B9F9-4109-BFFE-2E20002A95E0}">
      <dgm:prSet phldrT="[Text]"/>
      <dgm:spPr/>
      <dgm:t>
        <a:bodyPr/>
        <a:lstStyle/>
        <a:p>
          <a:r>
            <a:rPr lang="es-ES" dirty="0"/>
            <a:t>CONCLUSION</a:t>
          </a:r>
          <a:endParaRPr lang="es-AR" dirty="0"/>
        </a:p>
      </dgm:t>
    </dgm:pt>
    <dgm:pt modelId="{7258AE17-DCE8-4BA2-8252-88C21D25E326}" type="parTrans" cxnId="{9AA69625-71AF-43ED-9AB6-B938F0A41C78}">
      <dgm:prSet/>
      <dgm:spPr/>
      <dgm:t>
        <a:bodyPr/>
        <a:lstStyle/>
        <a:p>
          <a:endParaRPr lang="es-AR"/>
        </a:p>
      </dgm:t>
    </dgm:pt>
    <dgm:pt modelId="{BE42B326-CD7C-48C5-B49E-0C5D16C0D245}" type="sibTrans" cxnId="{9AA69625-71AF-43ED-9AB6-B938F0A41C78}">
      <dgm:prSet/>
      <dgm:spPr/>
      <dgm:t>
        <a:bodyPr/>
        <a:lstStyle/>
        <a:p>
          <a:endParaRPr lang="es-AR"/>
        </a:p>
      </dgm:t>
    </dgm:pt>
    <dgm:pt modelId="{29336048-E234-A146-A25D-D883514096B2}">
      <dgm:prSet phldrT="[Text]"/>
      <dgm:spPr/>
      <dgm:t>
        <a:bodyPr/>
        <a:lstStyle/>
        <a:p>
          <a:r>
            <a:rPr lang="es-AR" dirty="0"/>
            <a:t>Propuesta.</a:t>
          </a:r>
        </a:p>
      </dgm:t>
    </dgm:pt>
    <dgm:pt modelId="{53B21E16-E789-0C4C-A9E0-CE5891DAAD01}" type="parTrans" cxnId="{F251008B-D46E-BF43-9C35-BDB64054E0FE}">
      <dgm:prSet/>
      <dgm:spPr/>
      <dgm:t>
        <a:bodyPr/>
        <a:lstStyle/>
        <a:p>
          <a:endParaRPr lang="en-GB"/>
        </a:p>
      </dgm:t>
    </dgm:pt>
    <dgm:pt modelId="{DBB40BE0-0765-4C40-8F47-82E87F7A1E96}" type="sibTrans" cxnId="{F251008B-D46E-BF43-9C35-BDB64054E0FE}">
      <dgm:prSet/>
      <dgm:spPr/>
      <dgm:t>
        <a:bodyPr/>
        <a:lstStyle/>
        <a:p>
          <a:endParaRPr lang="en-GB"/>
        </a:p>
      </dgm:t>
    </dgm:pt>
    <dgm:pt modelId="{A61232A0-7A41-0B4A-8D2F-105FEE84BC38}">
      <dgm:prSet phldrT="[Text]"/>
      <dgm:spPr/>
      <dgm:t>
        <a:bodyPr/>
        <a:lstStyle/>
        <a:p>
          <a:r>
            <a:rPr lang="es-AR" dirty="0"/>
            <a:t>Análisis de variable target.</a:t>
          </a:r>
        </a:p>
      </dgm:t>
    </dgm:pt>
    <dgm:pt modelId="{D7BF93FB-CE55-2B40-A350-302083C4C5F9}" type="parTrans" cxnId="{AB755C94-B08E-AA44-B468-23A49086CFAD}">
      <dgm:prSet/>
      <dgm:spPr/>
      <dgm:t>
        <a:bodyPr/>
        <a:lstStyle/>
        <a:p>
          <a:endParaRPr lang="en-GB"/>
        </a:p>
      </dgm:t>
    </dgm:pt>
    <dgm:pt modelId="{94226D10-13A6-6A49-A72E-746E36E6BAA6}" type="sibTrans" cxnId="{AB755C94-B08E-AA44-B468-23A49086CFAD}">
      <dgm:prSet/>
      <dgm:spPr/>
      <dgm:t>
        <a:bodyPr/>
        <a:lstStyle/>
        <a:p>
          <a:endParaRPr lang="en-GB"/>
        </a:p>
      </dgm:t>
    </dgm:pt>
    <dgm:pt modelId="{5AB1CECC-F5FB-FB4A-B051-EC4D118C9701}">
      <dgm:prSet phldrT="[Text]"/>
      <dgm:spPr/>
      <dgm:t>
        <a:bodyPr/>
        <a:lstStyle/>
        <a:p>
          <a:r>
            <a:rPr lang="es-AR" dirty="0"/>
            <a:t>Supuestos.</a:t>
          </a:r>
        </a:p>
      </dgm:t>
    </dgm:pt>
    <dgm:pt modelId="{7CDAA2C5-4EFC-F341-956F-3F9AEBFBD735}" type="parTrans" cxnId="{6B0BE0EC-0802-284E-87E3-D131F12E600F}">
      <dgm:prSet/>
      <dgm:spPr/>
      <dgm:t>
        <a:bodyPr/>
        <a:lstStyle/>
        <a:p>
          <a:endParaRPr lang="en-GB"/>
        </a:p>
      </dgm:t>
    </dgm:pt>
    <dgm:pt modelId="{D2621533-8AB2-9C4D-84AA-9B05FF8EBE1E}" type="sibTrans" cxnId="{6B0BE0EC-0802-284E-87E3-D131F12E600F}">
      <dgm:prSet/>
      <dgm:spPr/>
      <dgm:t>
        <a:bodyPr/>
        <a:lstStyle/>
        <a:p>
          <a:endParaRPr lang="en-GB"/>
        </a:p>
      </dgm:t>
    </dgm:pt>
    <dgm:pt modelId="{A3859A07-CD05-4AB2-97F0-752D5EE20676}" type="pres">
      <dgm:prSet presAssocID="{0F24E884-6B76-43A5-AFA2-03603054FF3F}" presName="linear" presStyleCnt="0">
        <dgm:presLayoutVars>
          <dgm:dir/>
          <dgm:resizeHandles val="exact"/>
        </dgm:presLayoutVars>
      </dgm:prSet>
      <dgm:spPr/>
    </dgm:pt>
    <dgm:pt modelId="{4AD64991-B5C5-4EB8-AE1D-3F99CCAA7410}" type="pres">
      <dgm:prSet presAssocID="{2534C8F6-0856-4173-94E3-C12BC27D4747}" presName="comp" presStyleCnt="0"/>
      <dgm:spPr/>
    </dgm:pt>
    <dgm:pt modelId="{930A9BE8-7F25-4718-BAD6-3EBB48917ADA}" type="pres">
      <dgm:prSet presAssocID="{2534C8F6-0856-4173-94E3-C12BC27D4747}" presName="box" presStyleLbl="node1" presStyleIdx="0" presStyleCnt="3"/>
      <dgm:spPr/>
    </dgm:pt>
    <dgm:pt modelId="{F8586BC3-9270-4A96-99AD-7A969AAFA0C8}" type="pres">
      <dgm:prSet presAssocID="{2534C8F6-0856-4173-94E3-C12BC27D474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0" b="-40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5AFDF768-EDC1-434A-8831-0E18D886BBD4}" type="pres">
      <dgm:prSet presAssocID="{2534C8F6-0856-4173-94E3-C12BC27D4747}" presName="text" presStyleLbl="node1" presStyleIdx="0" presStyleCnt="3">
        <dgm:presLayoutVars>
          <dgm:bulletEnabled val="1"/>
        </dgm:presLayoutVars>
      </dgm:prSet>
      <dgm:spPr/>
    </dgm:pt>
    <dgm:pt modelId="{00014680-FB80-4F15-8B48-217B1F9BBCC8}" type="pres">
      <dgm:prSet presAssocID="{B0C6EF2E-526D-4536-A5A1-D7F0BB8E205D}" presName="spacer" presStyleCnt="0"/>
      <dgm:spPr/>
    </dgm:pt>
    <dgm:pt modelId="{FA24E7F6-A733-4B58-9361-ED065D3ABD14}" type="pres">
      <dgm:prSet presAssocID="{7E6E8A6A-7298-4311-A166-5C10363007FF}" presName="comp" presStyleCnt="0"/>
      <dgm:spPr/>
    </dgm:pt>
    <dgm:pt modelId="{87D11354-A7FE-4FE8-BC71-0C6D5F94AC91}" type="pres">
      <dgm:prSet presAssocID="{7E6E8A6A-7298-4311-A166-5C10363007FF}" presName="box" presStyleLbl="node1" presStyleIdx="1" presStyleCnt="3"/>
      <dgm:spPr/>
    </dgm:pt>
    <dgm:pt modelId="{765C9C4A-A77D-4420-8F25-D4B9C0BE3B8C}" type="pres">
      <dgm:prSet presAssocID="{7E6E8A6A-7298-4311-A166-5C10363007FF}" presName="img" presStyleLbl="fgImgPlace1" presStyleIdx="1" presStyleCnt="3" custScaleX="108514" custScaleY="989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27FE1D91-425F-4F23-8423-46CBF7BE6336}" type="pres">
      <dgm:prSet presAssocID="{7E6E8A6A-7298-4311-A166-5C10363007FF}" presName="text" presStyleLbl="node1" presStyleIdx="1" presStyleCnt="3">
        <dgm:presLayoutVars>
          <dgm:bulletEnabled val="1"/>
        </dgm:presLayoutVars>
      </dgm:prSet>
      <dgm:spPr/>
    </dgm:pt>
    <dgm:pt modelId="{49EA3DBE-CDC5-462D-9760-B8A9DC921CE2}" type="pres">
      <dgm:prSet presAssocID="{2947BFED-EF30-48D3-A7E2-8F4893D482DE}" presName="spacer" presStyleCnt="0"/>
      <dgm:spPr/>
    </dgm:pt>
    <dgm:pt modelId="{2BBF2C62-6723-42E5-825D-2BF9BBB1A227}" type="pres">
      <dgm:prSet presAssocID="{49345F4F-B9F9-4109-BFFE-2E20002A95E0}" presName="comp" presStyleCnt="0"/>
      <dgm:spPr/>
    </dgm:pt>
    <dgm:pt modelId="{A3CBCA1D-DD36-4D1C-B72B-490644BEC369}" type="pres">
      <dgm:prSet presAssocID="{49345F4F-B9F9-4109-BFFE-2E20002A95E0}" presName="box" presStyleLbl="node1" presStyleIdx="2" presStyleCnt="3"/>
      <dgm:spPr/>
    </dgm:pt>
    <dgm:pt modelId="{F48658BE-71E0-448C-9471-80611659B520}" type="pres">
      <dgm:prSet presAssocID="{49345F4F-B9F9-4109-BFFE-2E20002A95E0}" presName="img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27000" b="-27000"/>
          </a:stretch>
        </a:blipFill>
      </dgm:spPr>
      <dgm:extLst>
        <a:ext uri="{E40237B7-FDA0-4F09-8148-C483321AD2D9}">
          <dgm14:cNvPr xmlns:dgm14="http://schemas.microsoft.com/office/drawing/2010/diagram" id="0" name="" descr="Blockchain outline"/>
        </a:ext>
      </dgm:extLst>
    </dgm:pt>
    <dgm:pt modelId="{ABD0E64E-AC09-42CF-B1E5-47EFB4629A03}" type="pres">
      <dgm:prSet presAssocID="{49345F4F-B9F9-4109-BFFE-2E20002A95E0}" presName="text" presStyleLbl="node1" presStyleIdx="2" presStyleCnt="3">
        <dgm:presLayoutVars>
          <dgm:bulletEnabled val="1"/>
        </dgm:presLayoutVars>
      </dgm:prSet>
      <dgm:spPr/>
    </dgm:pt>
  </dgm:ptLst>
  <dgm:cxnLst>
    <dgm:cxn modelId="{00D17507-5FCC-EF49-BC18-30FAC0FDCF3E}" type="presOf" srcId="{5AB1CECC-F5FB-FB4A-B051-EC4D118C9701}" destId="{5AFDF768-EDC1-434A-8831-0E18D886BBD4}" srcOrd="1" destOrd="4" presId="urn:microsoft.com/office/officeart/2005/8/layout/vList4"/>
    <dgm:cxn modelId="{58D50E15-D21A-EF40-872E-D1735A2DE0D4}" type="presOf" srcId="{29336048-E234-A146-A25D-D883514096B2}" destId="{5AFDF768-EDC1-434A-8831-0E18D886BBD4}" srcOrd="1" destOrd="2" presId="urn:microsoft.com/office/officeart/2005/8/layout/vList4"/>
    <dgm:cxn modelId="{FAB73716-4E90-42D9-8BAE-D19E70EB04A4}" type="presOf" srcId="{2534C8F6-0856-4173-94E3-C12BC27D4747}" destId="{930A9BE8-7F25-4718-BAD6-3EBB48917ADA}" srcOrd="0" destOrd="0" presId="urn:microsoft.com/office/officeart/2005/8/layout/vList4"/>
    <dgm:cxn modelId="{159F2F18-A010-4CFD-9149-26C845A1BF6B}" type="presOf" srcId="{EFD5FD33-BCC7-4172-BAA9-C65A570B3633}" destId="{5AFDF768-EDC1-434A-8831-0E18D886BBD4}" srcOrd="1" destOrd="1" presId="urn:microsoft.com/office/officeart/2005/8/layout/vList4"/>
    <dgm:cxn modelId="{776F151F-BB04-4869-956B-0363A11D24B3}" srcId="{0F24E884-6B76-43A5-AFA2-03603054FF3F}" destId="{2534C8F6-0856-4173-94E3-C12BC27D4747}" srcOrd="0" destOrd="0" parTransId="{134701BC-D84A-4B9F-B23F-7ED1322BBAF7}" sibTransId="{B0C6EF2E-526D-4536-A5A1-D7F0BB8E205D}"/>
    <dgm:cxn modelId="{9AA69625-71AF-43ED-9AB6-B938F0A41C78}" srcId="{0F24E884-6B76-43A5-AFA2-03603054FF3F}" destId="{49345F4F-B9F9-4109-BFFE-2E20002A95E0}" srcOrd="2" destOrd="0" parTransId="{7258AE17-DCE8-4BA2-8252-88C21D25E326}" sibTransId="{BE42B326-CD7C-48C5-B49E-0C5D16C0D245}"/>
    <dgm:cxn modelId="{936FB636-9D78-CF4D-8A33-58E36539276B}" type="presOf" srcId="{A61232A0-7A41-0B4A-8D2F-105FEE84BC38}" destId="{27FE1D91-425F-4F23-8423-46CBF7BE6336}" srcOrd="1" destOrd="2" presId="urn:microsoft.com/office/officeart/2005/8/layout/vList4"/>
    <dgm:cxn modelId="{4EEF744A-3077-459E-AB52-98B6D61F4EA0}" type="presOf" srcId="{7E6E8A6A-7298-4311-A166-5C10363007FF}" destId="{87D11354-A7FE-4FE8-BC71-0C6D5F94AC91}" srcOrd="0" destOrd="0" presId="urn:microsoft.com/office/officeart/2005/8/layout/vList4"/>
    <dgm:cxn modelId="{599AE151-863A-424E-8133-59F6BEEAF7D1}" type="presOf" srcId="{2534C8F6-0856-4173-94E3-C12BC27D4747}" destId="{5AFDF768-EDC1-434A-8831-0E18D886BBD4}" srcOrd="1" destOrd="0" presId="urn:microsoft.com/office/officeart/2005/8/layout/vList4"/>
    <dgm:cxn modelId="{DB288754-F61A-49A0-87DC-F4FC6EFC967F}" type="presOf" srcId="{EFD5FD33-BCC7-4172-BAA9-C65A570B3633}" destId="{930A9BE8-7F25-4718-BAD6-3EBB48917ADA}" srcOrd="0" destOrd="1" presId="urn:microsoft.com/office/officeart/2005/8/layout/vList4"/>
    <dgm:cxn modelId="{FED14959-6B49-4D42-ADEF-AA3B682BF5CC}" srcId="{0F24E884-6B76-43A5-AFA2-03603054FF3F}" destId="{7E6E8A6A-7298-4311-A166-5C10363007FF}" srcOrd="1" destOrd="0" parTransId="{8433D253-BAB0-4D8B-8B92-77389EC734AA}" sibTransId="{2947BFED-EF30-48D3-A7E2-8F4893D482DE}"/>
    <dgm:cxn modelId="{51CEF15C-3EF5-4A43-A1A6-A3B5EDC5D0DF}" type="presOf" srcId="{5AB1CECC-F5FB-FB4A-B051-EC4D118C9701}" destId="{930A9BE8-7F25-4718-BAD6-3EBB48917ADA}" srcOrd="0" destOrd="4" presId="urn:microsoft.com/office/officeart/2005/8/layout/vList4"/>
    <dgm:cxn modelId="{DE589166-2853-4ADC-8EC7-56F1D81C706E}" type="presOf" srcId="{2F6A6A8F-2697-49F2-B274-7E7F63009B93}" destId="{27FE1D91-425F-4F23-8423-46CBF7BE6336}" srcOrd="1" destOrd="1" presId="urn:microsoft.com/office/officeart/2005/8/layout/vList4"/>
    <dgm:cxn modelId="{22C3B96C-74E9-4B75-AB4F-7081E8F22B96}" type="presOf" srcId="{2EC2A9FC-00F4-45CC-A853-7094A69FAE21}" destId="{5AFDF768-EDC1-434A-8831-0E18D886BBD4}" srcOrd="1" destOrd="3" presId="urn:microsoft.com/office/officeart/2005/8/layout/vList4"/>
    <dgm:cxn modelId="{ED725985-6F7C-4034-8013-A3001B10C9D4}" type="presOf" srcId="{49345F4F-B9F9-4109-BFFE-2E20002A95E0}" destId="{A3CBCA1D-DD36-4D1C-B72B-490644BEC369}" srcOrd="0" destOrd="0" presId="urn:microsoft.com/office/officeart/2005/8/layout/vList4"/>
    <dgm:cxn modelId="{F251008B-D46E-BF43-9C35-BDB64054E0FE}" srcId="{2534C8F6-0856-4173-94E3-C12BC27D4747}" destId="{29336048-E234-A146-A25D-D883514096B2}" srcOrd="1" destOrd="0" parTransId="{53B21E16-E789-0C4C-A9E0-CE5891DAAD01}" sibTransId="{DBB40BE0-0765-4C40-8F47-82E87F7A1E96}"/>
    <dgm:cxn modelId="{FAA2248F-C4F9-4E53-AB3F-3F95286FEEED}" type="presOf" srcId="{2F6A6A8F-2697-49F2-B274-7E7F63009B93}" destId="{87D11354-A7FE-4FE8-BC71-0C6D5F94AC91}" srcOrd="0" destOrd="1" presId="urn:microsoft.com/office/officeart/2005/8/layout/vList4"/>
    <dgm:cxn modelId="{AB755C94-B08E-AA44-B468-23A49086CFAD}" srcId="{7E6E8A6A-7298-4311-A166-5C10363007FF}" destId="{A61232A0-7A41-0B4A-8D2F-105FEE84BC38}" srcOrd="1" destOrd="0" parTransId="{D7BF93FB-CE55-2B40-A350-302083C4C5F9}" sibTransId="{94226D10-13A6-6A49-A72E-746E36E6BAA6}"/>
    <dgm:cxn modelId="{1C29EA98-8A28-4C7D-918D-3E80096DCCE0}" srcId="{2534C8F6-0856-4173-94E3-C12BC27D4747}" destId="{EFD5FD33-BCC7-4172-BAA9-C65A570B3633}" srcOrd="0" destOrd="0" parTransId="{1A59F6C3-7628-47F5-906F-EC9DFFB5FCF9}" sibTransId="{C66BB424-92DE-4406-80CF-98C58192724A}"/>
    <dgm:cxn modelId="{3EB0D29A-F6CA-4D68-8DA6-BC791F62FB92}" srcId="{7E6E8A6A-7298-4311-A166-5C10363007FF}" destId="{2F6A6A8F-2697-49F2-B274-7E7F63009B93}" srcOrd="0" destOrd="0" parTransId="{9848CB81-8848-490F-B25D-865E747EC416}" sibTransId="{6E4BD146-F661-46F5-A6F3-0521B950C6BD}"/>
    <dgm:cxn modelId="{EBDA62B1-9ACF-4AC8-ACE5-5FD14E81FBFB}" type="presOf" srcId="{0F24E884-6B76-43A5-AFA2-03603054FF3F}" destId="{A3859A07-CD05-4AB2-97F0-752D5EE20676}" srcOrd="0" destOrd="0" presId="urn:microsoft.com/office/officeart/2005/8/layout/vList4"/>
    <dgm:cxn modelId="{9160F8B9-FA42-4F5C-A9CF-3E18BF28CA31}" type="presOf" srcId="{49345F4F-B9F9-4109-BFFE-2E20002A95E0}" destId="{ABD0E64E-AC09-42CF-B1E5-47EFB4629A03}" srcOrd="1" destOrd="0" presId="urn:microsoft.com/office/officeart/2005/8/layout/vList4"/>
    <dgm:cxn modelId="{B737E1C3-93BB-B04B-9BB8-FC318EB92F97}" type="presOf" srcId="{A61232A0-7A41-0B4A-8D2F-105FEE84BC38}" destId="{87D11354-A7FE-4FE8-BC71-0C6D5F94AC91}" srcOrd="0" destOrd="2" presId="urn:microsoft.com/office/officeart/2005/8/layout/vList4"/>
    <dgm:cxn modelId="{AA18ABC6-2F5E-1C42-8AA0-565C23E58DD7}" type="presOf" srcId="{29336048-E234-A146-A25D-D883514096B2}" destId="{930A9BE8-7F25-4718-BAD6-3EBB48917ADA}" srcOrd="0" destOrd="2" presId="urn:microsoft.com/office/officeart/2005/8/layout/vList4"/>
    <dgm:cxn modelId="{842945EB-C698-4454-A8DD-FFAAB547445A}" type="presOf" srcId="{2EC2A9FC-00F4-45CC-A853-7094A69FAE21}" destId="{930A9BE8-7F25-4718-BAD6-3EBB48917ADA}" srcOrd="0" destOrd="3" presId="urn:microsoft.com/office/officeart/2005/8/layout/vList4"/>
    <dgm:cxn modelId="{6B0BE0EC-0802-284E-87E3-D131F12E600F}" srcId="{2534C8F6-0856-4173-94E3-C12BC27D4747}" destId="{5AB1CECC-F5FB-FB4A-B051-EC4D118C9701}" srcOrd="3" destOrd="0" parTransId="{7CDAA2C5-4EFC-F341-956F-3F9AEBFBD735}" sibTransId="{D2621533-8AB2-9C4D-84AA-9B05FF8EBE1E}"/>
    <dgm:cxn modelId="{51689AF9-B8AE-4660-A883-CBFA4AAFBC5D}" srcId="{2534C8F6-0856-4173-94E3-C12BC27D4747}" destId="{2EC2A9FC-00F4-45CC-A853-7094A69FAE21}" srcOrd="2" destOrd="0" parTransId="{5D2C5E2A-3C0E-4847-AA0B-DE20501ED57A}" sibTransId="{1ECC60A6-3148-4F60-AA90-FA7823BF7181}"/>
    <dgm:cxn modelId="{2F02C4FE-2012-418B-A651-465B754669C1}" type="presOf" srcId="{7E6E8A6A-7298-4311-A166-5C10363007FF}" destId="{27FE1D91-425F-4F23-8423-46CBF7BE6336}" srcOrd="1" destOrd="0" presId="urn:microsoft.com/office/officeart/2005/8/layout/vList4"/>
    <dgm:cxn modelId="{F2EF876D-A4E9-4F0A-BB6D-050DF3A44E3A}" type="presParOf" srcId="{A3859A07-CD05-4AB2-97F0-752D5EE20676}" destId="{4AD64991-B5C5-4EB8-AE1D-3F99CCAA7410}" srcOrd="0" destOrd="0" presId="urn:microsoft.com/office/officeart/2005/8/layout/vList4"/>
    <dgm:cxn modelId="{DC902B02-1365-4CCD-9BEE-02C097F92498}" type="presParOf" srcId="{4AD64991-B5C5-4EB8-AE1D-3F99CCAA7410}" destId="{930A9BE8-7F25-4718-BAD6-3EBB48917ADA}" srcOrd="0" destOrd="0" presId="urn:microsoft.com/office/officeart/2005/8/layout/vList4"/>
    <dgm:cxn modelId="{92E9EAE1-DEDD-4782-9ECA-83497FBF0569}" type="presParOf" srcId="{4AD64991-B5C5-4EB8-AE1D-3F99CCAA7410}" destId="{F8586BC3-9270-4A96-99AD-7A969AAFA0C8}" srcOrd="1" destOrd="0" presId="urn:microsoft.com/office/officeart/2005/8/layout/vList4"/>
    <dgm:cxn modelId="{2E825416-E5D2-4799-93A8-EAD74B67546D}" type="presParOf" srcId="{4AD64991-B5C5-4EB8-AE1D-3F99CCAA7410}" destId="{5AFDF768-EDC1-434A-8831-0E18D886BBD4}" srcOrd="2" destOrd="0" presId="urn:microsoft.com/office/officeart/2005/8/layout/vList4"/>
    <dgm:cxn modelId="{9D46AFE7-42F3-42F8-9752-BFC2A2584B65}" type="presParOf" srcId="{A3859A07-CD05-4AB2-97F0-752D5EE20676}" destId="{00014680-FB80-4F15-8B48-217B1F9BBCC8}" srcOrd="1" destOrd="0" presId="urn:microsoft.com/office/officeart/2005/8/layout/vList4"/>
    <dgm:cxn modelId="{5A1B7383-DAEF-490D-BCE1-6DBFCD885662}" type="presParOf" srcId="{A3859A07-CD05-4AB2-97F0-752D5EE20676}" destId="{FA24E7F6-A733-4B58-9361-ED065D3ABD14}" srcOrd="2" destOrd="0" presId="urn:microsoft.com/office/officeart/2005/8/layout/vList4"/>
    <dgm:cxn modelId="{FE62A555-5E28-473A-B46C-0A3FA39A31F4}" type="presParOf" srcId="{FA24E7F6-A733-4B58-9361-ED065D3ABD14}" destId="{87D11354-A7FE-4FE8-BC71-0C6D5F94AC91}" srcOrd="0" destOrd="0" presId="urn:microsoft.com/office/officeart/2005/8/layout/vList4"/>
    <dgm:cxn modelId="{2F516207-C563-41FD-8A61-497DA16D6D60}" type="presParOf" srcId="{FA24E7F6-A733-4B58-9361-ED065D3ABD14}" destId="{765C9C4A-A77D-4420-8F25-D4B9C0BE3B8C}" srcOrd="1" destOrd="0" presId="urn:microsoft.com/office/officeart/2005/8/layout/vList4"/>
    <dgm:cxn modelId="{92A0058E-DDD9-4D61-9120-D3AD4687DCFE}" type="presParOf" srcId="{FA24E7F6-A733-4B58-9361-ED065D3ABD14}" destId="{27FE1D91-425F-4F23-8423-46CBF7BE6336}" srcOrd="2" destOrd="0" presId="urn:microsoft.com/office/officeart/2005/8/layout/vList4"/>
    <dgm:cxn modelId="{DC43DFE1-5CFF-4036-9F77-BB6F128E0733}" type="presParOf" srcId="{A3859A07-CD05-4AB2-97F0-752D5EE20676}" destId="{49EA3DBE-CDC5-462D-9760-B8A9DC921CE2}" srcOrd="3" destOrd="0" presId="urn:microsoft.com/office/officeart/2005/8/layout/vList4"/>
    <dgm:cxn modelId="{7D952D9D-6425-4F26-9B57-D8B19D8B3DAE}" type="presParOf" srcId="{A3859A07-CD05-4AB2-97F0-752D5EE20676}" destId="{2BBF2C62-6723-42E5-825D-2BF9BBB1A227}" srcOrd="4" destOrd="0" presId="urn:microsoft.com/office/officeart/2005/8/layout/vList4"/>
    <dgm:cxn modelId="{11D8E47C-8A39-4584-A8D1-2AFA40223828}" type="presParOf" srcId="{2BBF2C62-6723-42E5-825D-2BF9BBB1A227}" destId="{A3CBCA1D-DD36-4D1C-B72B-490644BEC369}" srcOrd="0" destOrd="0" presId="urn:microsoft.com/office/officeart/2005/8/layout/vList4"/>
    <dgm:cxn modelId="{7078FAE1-ED57-4010-892B-8A0F717DE4ED}" type="presParOf" srcId="{2BBF2C62-6723-42E5-825D-2BF9BBB1A227}" destId="{F48658BE-71E0-448C-9471-80611659B520}" srcOrd="1" destOrd="0" presId="urn:microsoft.com/office/officeart/2005/8/layout/vList4"/>
    <dgm:cxn modelId="{B4672FC3-99DD-4D43-A52B-B73ED4663F95}" type="presParOf" srcId="{2BBF2C62-6723-42E5-825D-2BF9BBB1A227}" destId="{ABD0E64E-AC09-42CF-B1E5-47EFB4629A0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A9BE8-7F25-4718-BAD6-3EBB48917ADA}">
      <dsp:nvSpPr>
        <dsp:cNvPr id="0" name=""/>
        <dsp:cNvSpPr/>
      </dsp:nvSpPr>
      <dsp:spPr>
        <a:xfrm>
          <a:off x="0" y="0"/>
          <a:ext cx="5475005" cy="13005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INTRODUCCIÓN</a:t>
          </a:r>
          <a:endParaRPr lang="es-A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Problemática.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Propuesta.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Encuesta.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Supuestos.</a:t>
          </a:r>
        </a:p>
      </dsp:txBody>
      <dsp:txXfrm>
        <a:off x="1225053" y="0"/>
        <a:ext cx="4249952" cy="1300521"/>
      </dsp:txXfrm>
    </dsp:sp>
    <dsp:sp modelId="{F8586BC3-9270-4A96-99AD-7A969AAFA0C8}">
      <dsp:nvSpPr>
        <dsp:cNvPr id="0" name=""/>
        <dsp:cNvSpPr/>
      </dsp:nvSpPr>
      <dsp:spPr>
        <a:xfrm>
          <a:off x="130052" y="130052"/>
          <a:ext cx="1095001" cy="10404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0" b="-4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1354-A7FE-4FE8-BC71-0C6D5F94AC91}">
      <dsp:nvSpPr>
        <dsp:cNvPr id="0" name=""/>
        <dsp:cNvSpPr/>
      </dsp:nvSpPr>
      <dsp:spPr>
        <a:xfrm>
          <a:off x="0" y="1430574"/>
          <a:ext cx="5475005" cy="13005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 ANALISIS </a:t>
          </a:r>
          <a:endParaRPr lang="es-A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Análisis de variables explicativas.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Análisis de variable target.</a:t>
          </a:r>
        </a:p>
      </dsp:txBody>
      <dsp:txXfrm>
        <a:off x="1225053" y="1430574"/>
        <a:ext cx="4249952" cy="1300521"/>
      </dsp:txXfrm>
    </dsp:sp>
    <dsp:sp modelId="{765C9C4A-A77D-4420-8F25-D4B9C0BE3B8C}">
      <dsp:nvSpPr>
        <dsp:cNvPr id="0" name=""/>
        <dsp:cNvSpPr/>
      </dsp:nvSpPr>
      <dsp:spPr>
        <a:xfrm>
          <a:off x="83437" y="1566052"/>
          <a:ext cx="1188229" cy="1029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BCA1D-DD36-4D1C-B72B-490644BEC369}">
      <dsp:nvSpPr>
        <dsp:cNvPr id="0" name=""/>
        <dsp:cNvSpPr/>
      </dsp:nvSpPr>
      <dsp:spPr>
        <a:xfrm>
          <a:off x="0" y="2861148"/>
          <a:ext cx="5475005" cy="13005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CONCLUSION</a:t>
          </a:r>
          <a:endParaRPr lang="es-AR" sz="1700" kern="1200" dirty="0"/>
        </a:p>
      </dsp:txBody>
      <dsp:txXfrm>
        <a:off x="1225053" y="2861148"/>
        <a:ext cx="4249952" cy="1300521"/>
      </dsp:txXfrm>
    </dsp:sp>
    <dsp:sp modelId="{F48658BE-71E0-448C-9471-80611659B520}">
      <dsp:nvSpPr>
        <dsp:cNvPr id="0" name=""/>
        <dsp:cNvSpPr/>
      </dsp:nvSpPr>
      <dsp:spPr>
        <a:xfrm>
          <a:off x="130052" y="2991200"/>
          <a:ext cx="1095001" cy="10404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11/26/21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11/26/21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99673" y="1425440"/>
            <a:ext cx="1491903" cy="447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72999" y="1957716"/>
            <a:ext cx="1745251" cy="447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015850" y="504697"/>
            <a:ext cx="1745251" cy="4476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295728" y="504696"/>
            <a:ext cx="2338700" cy="7018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47694" y="6330036"/>
            <a:ext cx="919314" cy="2758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  <p:transition spd="med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2046" y="6307439"/>
            <a:ext cx="1073019" cy="3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142524" y="504697"/>
            <a:ext cx="1491903" cy="447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47694" y="6330036"/>
            <a:ext cx="919314" cy="2758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52636-0245-434F-B5FF-DCCE461F66AB}"/>
              </a:ext>
            </a:extLst>
          </p:cNvPr>
          <p:cNvSpPr/>
          <p:nvPr userDrawn="1"/>
        </p:nvSpPr>
        <p:spPr>
          <a:xfrm>
            <a:off x="4135409" y="1630017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8661E8-E027-46DA-89F4-B7C10D05254C}"/>
              </a:ext>
            </a:extLst>
          </p:cNvPr>
          <p:cNvSpPr>
            <a:spLocks noChangeAspect="1"/>
          </p:cNvSpPr>
          <p:nvPr userDrawn="1"/>
        </p:nvSpPr>
        <p:spPr>
          <a:xfrm>
            <a:off x="5661266" y="1834605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11/26/21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transition spd="med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6259" y="2173287"/>
            <a:ext cx="6141992" cy="2106683"/>
          </a:xfrm>
        </p:spPr>
        <p:txBody>
          <a:bodyPr/>
          <a:lstStyle/>
          <a:p>
            <a:r>
              <a:rPr lang="en-US" sz="2800" u="sng" dirty="0"/>
              <a:t>DESAFÍO  3 </a:t>
            </a:r>
            <a:br>
              <a:rPr lang="en-US" sz="2800" dirty="0"/>
            </a:br>
            <a:r>
              <a:rPr lang="es-ES" sz="2800" dirty="0"/>
              <a:t>CONSTRUYENDO UN CLASIFICADOR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06643"/>
            <a:ext cx="5305661" cy="1719385"/>
          </a:xfrm>
        </p:spPr>
        <p:txBody>
          <a:bodyPr/>
          <a:lstStyle/>
          <a:p>
            <a:r>
              <a:rPr lang="es-ES" sz="1800" dirty="0"/>
              <a:t>GRUPO 5</a:t>
            </a:r>
          </a:p>
          <a:p>
            <a:r>
              <a:rPr lang="es-ES" dirty="0"/>
              <a:t>Diez, </a:t>
            </a:r>
            <a:r>
              <a:rPr lang="es-ES" dirty="0" err="1"/>
              <a:t>agustín</a:t>
            </a:r>
            <a:endParaRPr lang="es-ES" dirty="0"/>
          </a:p>
          <a:p>
            <a:r>
              <a:rPr lang="es-ES" dirty="0" err="1"/>
              <a:t>Kantor</a:t>
            </a:r>
            <a:r>
              <a:rPr lang="es-ES" dirty="0"/>
              <a:t>, luna</a:t>
            </a:r>
          </a:p>
          <a:p>
            <a:r>
              <a:rPr lang="es-ES" dirty="0"/>
              <a:t>Suárez Gurruchaga, </a:t>
            </a:r>
            <a:r>
              <a:rPr lang="es-ES" dirty="0" err="1"/>
              <a:t>carlos</a:t>
            </a:r>
            <a:r>
              <a:rPr lang="es-ES" dirty="0"/>
              <a:t> r.</a:t>
            </a:r>
            <a:endParaRPr lang="en-US" dirty="0"/>
          </a:p>
        </p:txBody>
      </p:sp>
      <p:pic>
        <p:nvPicPr>
          <p:cNvPr id="10" name="Picture Placeholder 9" descr="Abstract line art skyscrapers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10812" y="1596414"/>
            <a:ext cx="5305661" cy="3569922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0FC279-1C87-784B-B9DB-5796FCBD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580C37E-E244-C545-8E21-93DCCDDFCC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894" y="2102644"/>
            <a:ext cx="9258300" cy="3797300"/>
          </a:xfr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FDFFE474-00B3-FA4A-89A8-8B200EBA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genero </a:t>
            </a:r>
          </a:p>
        </p:txBody>
      </p:sp>
    </p:spTree>
    <p:extLst>
      <p:ext uri="{BB962C8B-B14F-4D97-AF65-F5344CB8AC3E}">
        <p14:creationId xmlns:p14="http://schemas.microsoft.com/office/powerpoint/2010/main" val="401658589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8A591-E9B4-1641-A537-950C20F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804802-DFD1-6347-BE55-2B6A7E82FB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8" y="1449164"/>
            <a:ext cx="10399712" cy="4724368"/>
          </a:xfr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CDF34E5C-2B3E-D841-9412-6ACB4375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barrio </a:t>
            </a:r>
          </a:p>
        </p:txBody>
      </p:sp>
    </p:spTree>
    <p:extLst>
      <p:ext uri="{BB962C8B-B14F-4D97-AF65-F5344CB8AC3E}">
        <p14:creationId xmlns:p14="http://schemas.microsoft.com/office/powerpoint/2010/main" val="182371319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9CCD9-862F-8D43-AB6B-38360B59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A4994DC-57AE-E747-B222-7685FDB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TARGET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AEE6FD2-0B71-1048-A05E-794C35E253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7" y="1637540"/>
            <a:ext cx="10748329" cy="4172710"/>
          </a:xfrm>
        </p:spPr>
      </p:pic>
    </p:spTree>
    <p:extLst>
      <p:ext uri="{BB962C8B-B14F-4D97-AF65-F5344CB8AC3E}">
        <p14:creationId xmlns:p14="http://schemas.microsoft.com/office/powerpoint/2010/main" val="1432196917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AC6F4-777F-274F-B11E-3091A43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79A0-381D-C940-B402-3FFBD271C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343025"/>
            <a:ext cx="10102299" cy="4351338"/>
          </a:xfrm>
        </p:spPr>
        <p:txBody>
          <a:bodyPr/>
          <a:lstStyle/>
          <a:p>
            <a:r>
              <a:rPr lang="en-AR" dirty="0"/>
              <a:t>PUDIMOS DESARROLLAR UN MODELO, QUE CLASIFICA UN NOVIAZGO VIOLENTO CON UNA </a:t>
            </a:r>
            <a:r>
              <a:rPr lang="en-AR" b="1" dirty="0"/>
              <a:t>SENSIBILIDAD </a:t>
            </a:r>
            <a:r>
              <a:rPr lang="en-AR" dirty="0"/>
              <a:t>DEL 94%. ESTO QUIERE DECIR QUE DE CADA 100 NOVIAZGOS QUE EFECTIVAMENTE SON VIOLENTOS, NUESTRO MODELO ES CAPAZ DE CLASIFICAR CORRECTAMENTE 94 COMO VIOLENTOS.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77C9B5-4AFD-4448-9763-5E3FE096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35941502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267E-E53B-48E1-87BB-358D7FE02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4794250" cy="2090808"/>
          </a:xfrm>
        </p:spPr>
        <p:txBody>
          <a:bodyPr/>
          <a:lstStyle/>
          <a:p>
            <a:r>
              <a:rPr lang="es-AR" dirty="0"/>
              <a:t>Muchas gracias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9B1E-4DBF-40D3-A330-625375CF1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Grupo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806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15EE-5385-43E8-BD2F-7971A4E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ROAD MAP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72AF8-C423-47C7-8483-97CD8DD8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EFFCC4-3861-4DEE-9FBE-C345CA319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484259"/>
              </p:ext>
            </p:extLst>
          </p:nvPr>
        </p:nvGraphicFramePr>
        <p:xfrm>
          <a:off x="88900" y="1489830"/>
          <a:ext cx="5475006" cy="416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2EE6F7E-2D7C-457B-A76B-606734F1A9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/>
          <a:stretch/>
        </p:blipFill>
        <p:spPr>
          <a:xfrm>
            <a:off x="5563906" y="988536"/>
            <a:ext cx="4662964" cy="4662964"/>
          </a:xfrm>
        </p:spPr>
      </p:pic>
    </p:spTree>
    <p:extLst>
      <p:ext uri="{BB962C8B-B14F-4D97-AF65-F5344CB8AC3E}">
        <p14:creationId xmlns:p14="http://schemas.microsoft.com/office/powerpoint/2010/main" val="21856668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CFBFF1-1786-7741-949D-F8CE4853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5322-4BFD-AB42-AB3E-76990B940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57" y="1020743"/>
            <a:ext cx="8738664" cy="481651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algunas</a:t>
            </a:r>
            <a:r>
              <a:rPr lang="en-GB" dirty="0"/>
              <a:t> </a:t>
            </a:r>
            <a:r>
              <a:rPr lang="en-GB" dirty="0" err="1"/>
              <a:t>ocaciones</a:t>
            </a:r>
            <a:r>
              <a:rPr lang="en-GB" dirty="0"/>
              <a:t> y </a:t>
            </a:r>
            <a:r>
              <a:rPr lang="en-GB" dirty="0" err="1"/>
              <a:t>principalmente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etapa</a:t>
            </a:r>
            <a:r>
              <a:rPr lang="en-GB" dirty="0"/>
              <a:t> </a:t>
            </a:r>
            <a:r>
              <a:rPr lang="en-GB" dirty="0" err="1"/>
              <a:t>adolescente</a:t>
            </a:r>
            <a:r>
              <a:rPr lang="en-GB" dirty="0"/>
              <a:t>, se </a:t>
            </a:r>
            <a:r>
              <a:rPr lang="en-GB" dirty="0" err="1"/>
              <a:t>presentan</a:t>
            </a:r>
            <a:r>
              <a:rPr lang="en-GB" dirty="0"/>
              <a:t> </a:t>
            </a:r>
            <a:r>
              <a:rPr lang="en-GB" dirty="0" err="1"/>
              <a:t>casos</a:t>
            </a:r>
            <a:r>
              <a:rPr lang="en-GB" dirty="0"/>
              <a:t> de </a:t>
            </a:r>
            <a:r>
              <a:rPr lang="en-GB" dirty="0" err="1"/>
              <a:t>violencia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una </a:t>
            </a:r>
            <a:r>
              <a:rPr lang="en-GB" dirty="0" err="1"/>
              <a:t>relación</a:t>
            </a:r>
            <a:r>
              <a:rPr lang="en-GB" dirty="0"/>
              <a:t>, las </a:t>
            </a:r>
            <a:r>
              <a:rPr lang="en-GB" dirty="0" err="1"/>
              <a:t>cuales</a:t>
            </a:r>
            <a:r>
              <a:rPr lang="en-GB" dirty="0"/>
              <a:t> a </a:t>
            </a:r>
            <a:r>
              <a:rPr lang="en-GB" dirty="0" err="1"/>
              <a:t>veces</a:t>
            </a:r>
            <a:r>
              <a:rPr lang="en-GB" dirty="0"/>
              <a:t>, van </a:t>
            </a:r>
            <a:r>
              <a:rPr lang="en-GB" dirty="0" err="1"/>
              <a:t>aumentando</a:t>
            </a:r>
            <a:r>
              <a:rPr lang="en-GB" dirty="0"/>
              <a:t> y </a:t>
            </a:r>
            <a:r>
              <a:rPr lang="en-GB" dirty="0" err="1"/>
              <a:t>tornándose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graves, </a:t>
            </a:r>
            <a:r>
              <a:rPr lang="en-GB" dirty="0" err="1"/>
              <a:t>evolucionando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b="1" dirty="0" err="1"/>
              <a:t>relaciones</a:t>
            </a:r>
            <a:r>
              <a:rPr lang="en-GB" b="1" dirty="0"/>
              <a:t> </a:t>
            </a:r>
            <a:r>
              <a:rPr lang="en-GB" b="1" dirty="0" err="1"/>
              <a:t>violentas</a:t>
            </a:r>
            <a:r>
              <a:rPr lang="en-GB" dirty="0"/>
              <a:t>. Es por </a:t>
            </a:r>
            <a:r>
              <a:rPr lang="en-GB" dirty="0" err="1"/>
              <a:t>ésto</a:t>
            </a:r>
            <a:r>
              <a:rPr lang="en-GB" dirty="0"/>
              <a:t> que hay que </a:t>
            </a:r>
            <a:r>
              <a:rPr lang="en-GB" dirty="0" err="1"/>
              <a:t>estar</a:t>
            </a:r>
            <a:r>
              <a:rPr lang="en-GB" dirty="0"/>
              <a:t> </a:t>
            </a:r>
            <a:r>
              <a:rPr lang="en-GB" dirty="0" err="1"/>
              <a:t>atentos</a:t>
            </a:r>
            <a:r>
              <a:rPr lang="en-GB" dirty="0"/>
              <a:t> a las </a:t>
            </a:r>
            <a:r>
              <a:rPr lang="en-GB" dirty="0" err="1"/>
              <a:t>señales</a:t>
            </a:r>
            <a:r>
              <a:rPr lang="en-GB" dirty="0"/>
              <a:t>, para </a:t>
            </a:r>
            <a:r>
              <a:rPr lang="en-GB" dirty="0" err="1"/>
              <a:t>asi</a:t>
            </a:r>
            <a:r>
              <a:rPr lang="en-GB" dirty="0"/>
              <a:t> </a:t>
            </a:r>
            <a:r>
              <a:rPr lang="en-GB" dirty="0" err="1"/>
              <a:t>identificar</a:t>
            </a:r>
            <a:r>
              <a:rPr lang="en-GB" dirty="0"/>
              <a:t> </a:t>
            </a:r>
            <a:r>
              <a:rPr lang="en-GB" dirty="0" err="1"/>
              <a:t>cuando</a:t>
            </a:r>
            <a:r>
              <a:rPr lang="en-GB" dirty="0"/>
              <a:t> es mas </a:t>
            </a:r>
            <a:r>
              <a:rPr lang="en-GB" dirty="0" err="1"/>
              <a:t>sano</a:t>
            </a:r>
            <a:r>
              <a:rPr lang="en-GB" dirty="0"/>
              <a:t> </a:t>
            </a:r>
            <a:r>
              <a:rPr lang="en-GB" dirty="0" err="1"/>
              <a:t>cortar</a:t>
            </a:r>
            <a:r>
              <a:rPr lang="en-GB" dirty="0"/>
              <a:t> </a:t>
            </a:r>
            <a:r>
              <a:rPr lang="en-GB" dirty="0" err="1"/>
              <a:t>ésa</a:t>
            </a:r>
            <a:r>
              <a:rPr lang="en-GB" dirty="0"/>
              <a:t> </a:t>
            </a:r>
            <a:r>
              <a:rPr lang="en-GB" dirty="0" err="1"/>
              <a:t>relacion</a:t>
            </a:r>
            <a:r>
              <a:rPr lang="en-GB" dirty="0"/>
              <a:t>.</a:t>
            </a:r>
          </a:p>
          <a:p>
            <a:pPr fontAlgn="base"/>
            <a:endParaRPr lang="en-GB" dirty="0"/>
          </a:p>
          <a:p>
            <a:pPr fontAlgn="base"/>
            <a:r>
              <a:rPr lang="en-GB" dirty="0" err="1"/>
              <a:t>Muchas</a:t>
            </a:r>
            <a:r>
              <a:rPr lang="en-GB" dirty="0"/>
              <a:t> de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señales</a:t>
            </a:r>
            <a:r>
              <a:rPr lang="en-GB" dirty="0"/>
              <a:t> </a:t>
            </a:r>
            <a:r>
              <a:rPr lang="en-GB" dirty="0" err="1"/>
              <a:t>pueden</a:t>
            </a:r>
            <a:r>
              <a:rPr lang="en-GB" dirty="0"/>
              <a:t> pasar </a:t>
            </a:r>
            <a:r>
              <a:rPr lang="en-GB" dirty="0" err="1"/>
              <a:t>desapercibidas</a:t>
            </a:r>
            <a:r>
              <a:rPr lang="en-GB" dirty="0"/>
              <a:t> o ser </a:t>
            </a:r>
            <a:r>
              <a:rPr lang="en-GB" dirty="0" err="1"/>
              <a:t>naturalizadas</a:t>
            </a:r>
            <a:r>
              <a:rPr lang="en-GB" dirty="0"/>
              <a:t>, </a:t>
            </a:r>
            <a:r>
              <a:rPr lang="en-GB" dirty="0" err="1"/>
              <a:t>debido</a:t>
            </a:r>
            <a:r>
              <a:rPr lang="en-GB" dirty="0"/>
              <a:t> al vinculo </a:t>
            </a:r>
            <a:r>
              <a:rPr lang="en-GB" dirty="0" err="1"/>
              <a:t>emocional</a:t>
            </a:r>
            <a:r>
              <a:rPr lang="en-GB" dirty="0"/>
              <a:t> que se </a:t>
            </a:r>
            <a:r>
              <a:rPr lang="en-GB" dirty="0" err="1"/>
              <a:t>tiene</a:t>
            </a:r>
            <a:r>
              <a:rPr lang="en-GB" dirty="0"/>
              <a:t> con la pareja. Por </a:t>
            </a:r>
            <a:r>
              <a:rPr lang="en-GB" dirty="0" err="1"/>
              <a:t>ésto</a:t>
            </a:r>
            <a:r>
              <a:rPr lang="en-GB" dirty="0"/>
              <a:t> es clave </a:t>
            </a:r>
            <a:r>
              <a:rPr lang="en-GB" b="1" dirty="0" err="1"/>
              <a:t>detectar</a:t>
            </a:r>
            <a:r>
              <a:rPr lang="en-GB" dirty="0"/>
              <a:t> y </a:t>
            </a:r>
            <a:r>
              <a:rPr lang="en-GB" dirty="0" err="1"/>
              <a:t>así</a:t>
            </a:r>
            <a:r>
              <a:rPr lang="en-GB" dirty="0"/>
              <a:t> </a:t>
            </a:r>
            <a:r>
              <a:rPr lang="en-GB" dirty="0" err="1"/>
              <a:t>desenmascarar</a:t>
            </a:r>
            <a:r>
              <a:rPr lang="en-GB" dirty="0"/>
              <a:t> lo que </a:t>
            </a:r>
            <a:r>
              <a:rPr lang="en-GB" dirty="0" err="1"/>
              <a:t>realmente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ocurriendo</a:t>
            </a:r>
            <a:r>
              <a:rPr lang="en-GB" dirty="0"/>
              <a:t>, para </a:t>
            </a:r>
            <a:r>
              <a:rPr lang="en-GB" dirty="0" err="1"/>
              <a:t>así</a:t>
            </a:r>
            <a:r>
              <a:rPr lang="en-GB" dirty="0"/>
              <a:t> </a:t>
            </a:r>
            <a:r>
              <a:rPr lang="en-GB" b="1" dirty="0" err="1"/>
              <a:t>evitar</a:t>
            </a:r>
            <a:r>
              <a:rPr lang="en-GB" b="1" dirty="0"/>
              <a:t> que la </a:t>
            </a:r>
            <a:r>
              <a:rPr lang="en-GB" b="1" dirty="0" err="1"/>
              <a:t>situación</a:t>
            </a:r>
            <a:r>
              <a:rPr lang="en-GB" b="1" dirty="0"/>
              <a:t> </a:t>
            </a:r>
            <a:r>
              <a:rPr lang="en-GB" b="1" dirty="0" err="1"/>
              <a:t>empeore</a:t>
            </a:r>
            <a:r>
              <a:rPr lang="en-GB" dirty="0"/>
              <a:t>.</a:t>
            </a:r>
          </a:p>
          <a:p>
            <a:pPr fontAlgn="base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313E9-A62A-A443-894B-FEA0CB50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-10684"/>
            <a:ext cx="11150600" cy="920336"/>
          </a:xfrm>
        </p:spPr>
        <p:txBody>
          <a:bodyPr/>
          <a:lstStyle/>
          <a:p>
            <a:r>
              <a:rPr lang="en-GB" dirty="0"/>
              <a:t>INTRODUCCION - P</a:t>
            </a:r>
            <a:r>
              <a:rPr lang="en-AR" dirty="0"/>
              <a:t>roblematica a abordar</a:t>
            </a:r>
          </a:p>
        </p:txBody>
      </p:sp>
      <p:pic>
        <p:nvPicPr>
          <p:cNvPr id="1026" name="Picture 2" descr="25 de noviembre: las violencias de género que no vemos">
            <a:extLst>
              <a:ext uri="{FF2B5EF4-FFF2-40B4-BE49-F238E27FC236}">
                <a16:creationId xmlns:a16="http://schemas.microsoft.com/office/drawing/2014/main" id="{235D5558-A270-8141-AFAF-3D4F232F6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083" y="1020743"/>
            <a:ext cx="2785362" cy="25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jer joven gritándole al hombre — Foto de Stock">
            <a:extLst>
              <a:ext uri="{FF2B5EF4-FFF2-40B4-BE49-F238E27FC236}">
                <a16:creationId xmlns:a16="http://schemas.microsoft.com/office/drawing/2014/main" id="{EA5C5C3D-F726-F547-B6CF-12F9107F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1" b="99780" l="9971" r="99511">
                        <a14:foregroundMark x1="24829" y1="98020" x2="24829" y2="98020"/>
                        <a14:foregroundMark x1="52981" y1="74037" x2="52981" y2="74037"/>
                        <a14:foregroundMark x1="47801" y1="66447" x2="47801" y2="66447"/>
                        <a14:foregroundMark x1="52981" y1="66447" x2="52981" y2="66447"/>
                        <a14:foregroundMark x1="54057" y1="69307" x2="54057" y2="69307"/>
                        <a14:foregroundMark x1="58749" y1="74037" x2="49365" y2="66447"/>
                        <a14:foregroundMark x1="65396" y1="99780" x2="63832" y2="78658"/>
                        <a14:foregroundMark x1="63832" y1="78658" x2="56305" y2="61276"/>
                        <a14:foregroundMark x1="56305" y1="61276" x2="49365" y2="57756"/>
                        <a14:foregroundMark x1="80883" y1="45349" x2="79207" y2="44887"/>
                        <a14:foregroundMark x1="98729" y1="50275" x2="94434" y2="49090"/>
                        <a14:foregroundMark x1="60382" y1="38349" x2="48485" y2="28603"/>
                        <a14:foregroundMark x1="61572" y1="39323" x2="60452" y2="38405"/>
                        <a14:foregroundMark x1="48485" y1="28603" x2="57674" y2="12211"/>
                        <a14:foregroundMark x1="57674" y1="12211" x2="75171" y2="15732"/>
                        <a14:foregroundMark x1="75171" y1="15732" x2="92375" y2="15512"/>
                        <a14:foregroundMark x1="92375" y1="15512" x2="98534" y2="16062"/>
                        <a14:foregroundMark x1="99511" y1="51155" x2="70674" y2="38724"/>
                        <a14:backgroundMark x1="79668" y1="45875" x2="69013" y2="41694"/>
                        <a14:backgroundMark x1="69110" y1="42134" x2="65982" y2="42574"/>
                        <a14:backgroundMark x1="69110" y1="42134" x2="59824" y2="40484"/>
                        <a14:backgroundMark x1="61388" y1="39934" x2="58553" y2="40484"/>
                        <a14:backgroundMark x1="95775" y1="50878" x2="57771" y2="40264"/>
                        <a14:backgroundMark x1="96970" y1="51595" x2="91776" y2="49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3614766"/>
            <a:ext cx="3187507" cy="28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2670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FDED4-1DEF-8948-88F4-BD34B30D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52D0-365E-FB43-8E2E-F2E34D368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637" y="1209820"/>
            <a:ext cx="10989165" cy="5010006"/>
          </a:xfrm>
        </p:spPr>
        <p:txBody>
          <a:bodyPr/>
          <a:lstStyle/>
          <a:p>
            <a:r>
              <a:rPr lang="en-GB" dirty="0"/>
              <a:t>Es por </a:t>
            </a:r>
            <a:r>
              <a:rPr lang="en-GB" dirty="0" err="1"/>
              <a:t>ésto</a:t>
            </a:r>
            <a:r>
              <a:rPr lang="en-GB" dirty="0"/>
              <a:t> que </a:t>
            </a:r>
            <a:r>
              <a:rPr lang="en-GB" dirty="0" err="1"/>
              <a:t>venimos</a:t>
            </a:r>
            <a:r>
              <a:rPr lang="en-GB" dirty="0"/>
              <a:t> a </a:t>
            </a:r>
            <a:r>
              <a:rPr lang="en-GB" dirty="0" err="1"/>
              <a:t>plantearles</a:t>
            </a:r>
            <a:r>
              <a:rPr lang="en-GB" dirty="0"/>
              <a:t> una </a:t>
            </a:r>
            <a:r>
              <a:rPr lang="en-GB" dirty="0" err="1"/>
              <a:t>propuesta</a:t>
            </a:r>
            <a:r>
              <a:rPr lang="en-GB" dirty="0"/>
              <a:t>. Un </a:t>
            </a:r>
            <a:r>
              <a:rPr lang="en-GB" b="1" dirty="0" err="1"/>
              <a:t>clasificador</a:t>
            </a:r>
            <a:r>
              <a:rPr lang="en-GB" b="1" dirty="0"/>
              <a:t> que </a:t>
            </a:r>
            <a:r>
              <a:rPr lang="en-GB" b="1" dirty="0" err="1"/>
              <a:t>pueda</a:t>
            </a:r>
            <a:r>
              <a:rPr lang="en-GB" b="1" dirty="0"/>
              <a:t> </a:t>
            </a:r>
            <a:r>
              <a:rPr lang="en-GB" b="1" dirty="0" err="1"/>
              <a:t>detectar</a:t>
            </a:r>
            <a:r>
              <a:rPr lang="en-GB" b="1" dirty="0"/>
              <a:t> </a:t>
            </a:r>
            <a:r>
              <a:rPr lang="en-GB" dirty="0"/>
              <a:t>a </a:t>
            </a:r>
            <a:r>
              <a:rPr lang="en-GB" dirty="0" err="1"/>
              <a:t>partir</a:t>
            </a:r>
            <a:r>
              <a:rPr lang="en-GB" dirty="0"/>
              <a:t> de un set de </a:t>
            </a:r>
            <a:r>
              <a:rPr lang="en-GB" dirty="0" err="1"/>
              <a:t>preguntas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b="1" dirty="0"/>
              <a:t>una </a:t>
            </a:r>
            <a:r>
              <a:rPr lang="en-GB" b="1" dirty="0" err="1"/>
              <a:t>relación</a:t>
            </a:r>
            <a:r>
              <a:rPr lang="en-GB" dirty="0"/>
              <a:t> es </a:t>
            </a:r>
            <a:r>
              <a:rPr lang="en-GB" b="1" dirty="0" err="1"/>
              <a:t>violenta</a:t>
            </a:r>
            <a:r>
              <a:rPr lang="en-GB" dirty="0"/>
              <a:t> o no lo es.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AR" dirty="0"/>
          </a:p>
          <a:p>
            <a:endParaRPr lang="en-A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7D6253-FD5D-E547-BA27-700332FE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2" y="-50153"/>
            <a:ext cx="11150600" cy="920336"/>
          </a:xfrm>
        </p:spPr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P</a:t>
            </a:r>
            <a:r>
              <a:rPr lang="en-AR" dirty="0"/>
              <a:t>ropuesta</a:t>
            </a:r>
          </a:p>
        </p:txBody>
      </p:sp>
      <p:pic>
        <p:nvPicPr>
          <p:cNvPr id="2050" name="Picture 2" descr="Anomaly Detection : A Survey - DZone Big Data">
            <a:extLst>
              <a:ext uri="{FF2B5EF4-FFF2-40B4-BE49-F238E27FC236}">
                <a16:creationId xmlns:a16="http://schemas.microsoft.com/office/drawing/2014/main" id="{B2067D53-7B37-074C-83D7-096F1BBD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164063"/>
            <a:ext cx="4075603" cy="40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05068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75884-7A13-C843-856C-E7322216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DA70-1927-3B42-9BB0-4AC3FB3E7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843" y="1166957"/>
            <a:ext cx="11142219" cy="514128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1- </a:t>
            </a:r>
            <a:r>
              <a:rPr lang="en-GB" dirty="0" err="1"/>
              <a:t>Cuando</a:t>
            </a:r>
            <a:r>
              <a:rPr lang="en-GB" dirty="0"/>
              <a:t> no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juntos</a:t>
            </a:r>
            <a:r>
              <a:rPr lang="en-GB" dirty="0"/>
              <a:t>/as, ¿</a:t>
            </a:r>
            <a:r>
              <a:rPr lang="en-GB" dirty="0" err="1"/>
              <a:t>tu</a:t>
            </a:r>
            <a:r>
              <a:rPr lang="en-GB" dirty="0"/>
              <a:t> pareja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controla</a:t>
            </a:r>
            <a:r>
              <a:rPr lang="en-GB" dirty="0"/>
              <a:t> </a:t>
            </a:r>
            <a:r>
              <a:rPr lang="en-GB" dirty="0" err="1"/>
              <a:t>preguntándote</a:t>
            </a:r>
            <a:r>
              <a:rPr lang="en-GB" dirty="0"/>
              <a:t> con </a:t>
            </a:r>
            <a:r>
              <a:rPr lang="en-GB" dirty="0" err="1"/>
              <a:t>quién</a:t>
            </a:r>
            <a:r>
              <a:rPr lang="en-GB" dirty="0"/>
              <a:t> </a:t>
            </a:r>
            <a:r>
              <a:rPr lang="en-GB" dirty="0" err="1"/>
              <a:t>estás</a:t>
            </a:r>
            <a:r>
              <a:rPr lang="en-GB" dirty="0"/>
              <a:t>, </a:t>
            </a:r>
            <a:r>
              <a:rPr lang="en-GB" dirty="0" err="1"/>
              <a:t>dónde</a:t>
            </a:r>
            <a:r>
              <a:rPr lang="en-GB" dirty="0"/>
              <a:t> y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haciendo</a:t>
            </a:r>
            <a:r>
              <a:rPr lang="en-GB" dirty="0"/>
              <a:t> </a:t>
            </a:r>
            <a:r>
              <a:rPr lang="en-GB" dirty="0" err="1"/>
              <a:t>mensajeándote</a:t>
            </a:r>
            <a:r>
              <a:rPr lang="en-GB" dirty="0"/>
              <a:t> por </a:t>
            </a:r>
            <a:r>
              <a:rPr lang="en-GB" dirty="0" err="1"/>
              <a:t>celular</a:t>
            </a:r>
            <a:r>
              <a:rPr lang="en-GB" dirty="0"/>
              <a:t>?</a:t>
            </a:r>
          </a:p>
          <a:p>
            <a:r>
              <a:rPr lang="en-GB" dirty="0"/>
              <a:t>2- ¿</a:t>
            </a:r>
            <a:r>
              <a:rPr lang="en-GB" dirty="0" err="1"/>
              <a:t>Revisa</a:t>
            </a:r>
            <a:r>
              <a:rPr lang="en-GB" dirty="0"/>
              <a:t> los </a:t>
            </a:r>
            <a:r>
              <a:rPr lang="en-GB" dirty="0" err="1"/>
              <a:t>mensajes</a:t>
            </a:r>
            <a:r>
              <a:rPr lang="en-GB" dirty="0"/>
              <a:t> de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celular</a:t>
            </a:r>
            <a:r>
              <a:rPr lang="en-GB" dirty="0"/>
              <a:t> 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pidió</a:t>
            </a:r>
            <a:r>
              <a:rPr lang="en-GB" dirty="0"/>
              <a:t> la </a:t>
            </a:r>
            <a:r>
              <a:rPr lang="en-GB" dirty="0" err="1"/>
              <a:t>contraseña</a:t>
            </a:r>
            <a:r>
              <a:rPr lang="en-GB" dirty="0"/>
              <a:t> de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correo</a:t>
            </a:r>
            <a:r>
              <a:rPr lang="en-GB" dirty="0"/>
              <a:t> </a:t>
            </a:r>
            <a:r>
              <a:rPr lang="en-GB" dirty="0" err="1"/>
              <a:t>electrónico</a:t>
            </a:r>
            <a:r>
              <a:rPr lang="en-GB" dirty="0"/>
              <a:t>, Facebook o Instagram </a:t>
            </a:r>
            <a:r>
              <a:rPr lang="en-GB" dirty="0" err="1"/>
              <a:t>como</a:t>
            </a:r>
            <a:r>
              <a:rPr lang="en-GB" dirty="0"/>
              <a:t> “</a:t>
            </a:r>
            <a:r>
              <a:rPr lang="en-GB" dirty="0" err="1"/>
              <a:t>prueba</a:t>
            </a:r>
            <a:r>
              <a:rPr lang="en-GB" dirty="0"/>
              <a:t> de </a:t>
            </a:r>
            <a:r>
              <a:rPr lang="en-GB" dirty="0" err="1"/>
              <a:t>confianza</a:t>
            </a:r>
            <a:r>
              <a:rPr lang="en-GB" dirty="0"/>
              <a:t>”?</a:t>
            </a:r>
          </a:p>
          <a:p>
            <a:r>
              <a:rPr lang="en-GB" dirty="0"/>
              <a:t>3- ¿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acusa</a:t>
            </a:r>
            <a:r>
              <a:rPr lang="en-GB" dirty="0"/>
              <a:t> de </a:t>
            </a:r>
            <a:r>
              <a:rPr lang="en-GB" dirty="0" err="1"/>
              <a:t>haber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infiel</a:t>
            </a:r>
            <a:r>
              <a:rPr lang="en-GB" dirty="0"/>
              <a:t> o </a:t>
            </a:r>
            <a:r>
              <a:rPr lang="en-GB" dirty="0" err="1"/>
              <a:t>coquetear</a:t>
            </a:r>
            <a:r>
              <a:rPr lang="en-GB" dirty="0"/>
              <a:t> con </a:t>
            </a:r>
            <a:r>
              <a:rPr lang="en-GB" dirty="0" err="1"/>
              <a:t>otras</a:t>
            </a:r>
            <a:r>
              <a:rPr lang="en-GB" dirty="0"/>
              <a:t>/</a:t>
            </a:r>
            <a:r>
              <a:rPr lang="en-GB" dirty="0" err="1"/>
              <a:t>os</a:t>
            </a:r>
            <a:r>
              <a:rPr lang="en-GB" dirty="0"/>
              <a:t>?</a:t>
            </a:r>
          </a:p>
          <a:p>
            <a:r>
              <a:rPr lang="en-GB" dirty="0"/>
              <a:t>4- ¿</a:t>
            </a:r>
            <a:r>
              <a:rPr lang="en-GB" dirty="0" err="1"/>
              <a:t>Sentís</a:t>
            </a:r>
            <a:r>
              <a:rPr lang="en-GB" dirty="0"/>
              <a:t> que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permanentemente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tensión</a:t>
            </a:r>
            <a:r>
              <a:rPr lang="en-GB" dirty="0"/>
              <a:t> y que, </a:t>
            </a:r>
            <a:r>
              <a:rPr lang="en-GB" dirty="0" err="1"/>
              <a:t>hagas</a:t>
            </a:r>
            <a:r>
              <a:rPr lang="en-GB" dirty="0"/>
              <a:t> lo que </a:t>
            </a:r>
            <a:r>
              <a:rPr lang="en-GB" dirty="0" err="1"/>
              <a:t>hagas</a:t>
            </a:r>
            <a:r>
              <a:rPr lang="en-GB" dirty="0"/>
              <a:t>, se </a:t>
            </a:r>
            <a:r>
              <a:rPr lang="en-GB" dirty="0" err="1"/>
              <a:t>irrita</a:t>
            </a:r>
            <a:r>
              <a:rPr lang="en-GB" dirty="0"/>
              <a:t> 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culpabiliza</a:t>
            </a:r>
            <a:r>
              <a:rPr lang="en-GB" dirty="0"/>
              <a:t> de sus </a:t>
            </a:r>
            <a:r>
              <a:rPr lang="en-GB" dirty="0" err="1"/>
              <a:t>cambios</a:t>
            </a:r>
            <a:r>
              <a:rPr lang="en-GB" dirty="0"/>
              <a:t> de </a:t>
            </a:r>
            <a:r>
              <a:rPr lang="en-GB" dirty="0" err="1"/>
              <a:t>humor</a:t>
            </a:r>
            <a:r>
              <a:rPr lang="en-GB" dirty="0"/>
              <a:t>?</a:t>
            </a:r>
          </a:p>
          <a:p>
            <a:r>
              <a:rPr lang="en-GB" dirty="0"/>
              <a:t>5- ¿Le </a:t>
            </a:r>
            <a:r>
              <a:rPr lang="en-GB" dirty="0" err="1"/>
              <a:t>molesta</a:t>
            </a:r>
            <a:r>
              <a:rPr lang="en-GB" dirty="0"/>
              <a:t> que </a:t>
            </a:r>
            <a:r>
              <a:rPr lang="en-GB" dirty="0" err="1"/>
              <a:t>hagas</a:t>
            </a:r>
            <a:r>
              <a:rPr lang="en-GB" dirty="0"/>
              <a:t> </a:t>
            </a:r>
            <a:r>
              <a:rPr lang="en-GB" dirty="0" err="1"/>
              <a:t>actividades</a:t>
            </a:r>
            <a:r>
              <a:rPr lang="en-GB" dirty="0"/>
              <a:t> de </a:t>
            </a:r>
            <a:r>
              <a:rPr lang="en-GB" dirty="0" err="1"/>
              <a:t>manera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estudiar</a:t>
            </a:r>
            <a:r>
              <a:rPr lang="en-GB" dirty="0"/>
              <a:t>, </a:t>
            </a:r>
            <a:r>
              <a:rPr lang="en-GB" dirty="0" err="1"/>
              <a:t>trabajar</a:t>
            </a:r>
            <a:r>
              <a:rPr lang="en-GB" dirty="0"/>
              <a:t>, </a:t>
            </a:r>
            <a:r>
              <a:rPr lang="en-GB" dirty="0" err="1"/>
              <a:t>visitar</a:t>
            </a:r>
            <a:r>
              <a:rPr lang="en-GB" dirty="0"/>
              <a:t> amigos/as, </a:t>
            </a:r>
            <a:r>
              <a:rPr lang="en-GB" dirty="0" err="1"/>
              <a:t>ir</a:t>
            </a:r>
            <a:r>
              <a:rPr lang="en-GB" dirty="0"/>
              <a:t> al </a:t>
            </a:r>
            <a:r>
              <a:rPr lang="en-GB" dirty="0" err="1"/>
              <a:t>gimnasio</a:t>
            </a:r>
            <a:r>
              <a:rPr lang="en-GB" dirty="0"/>
              <a:t> o </a:t>
            </a:r>
            <a:r>
              <a:rPr lang="en-GB" dirty="0" err="1"/>
              <a:t>elegir</a:t>
            </a:r>
            <a:r>
              <a:rPr lang="en-GB" dirty="0"/>
              <a:t> </a:t>
            </a:r>
            <a:r>
              <a:rPr lang="en-GB" dirty="0" err="1"/>
              <a:t>quedarte</a:t>
            </a:r>
            <a:r>
              <a:rPr lang="en-GB" dirty="0"/>
              <a:t> solo/a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casa?</a:t>
            </a:r>
          </a:p>
          <a:p>
            <a:r>
              <a:rPr lang="en-GB" dirty="0"/>
              <a:t>6- ¿</a:t>
            </a:r>
            <a:r>
              <a:rPr lang="en-GB" dirty="0" err="1"/>
              <a:t>Sentís</a:t>
            </a:r>
            <a:r>
              <a:rPr lang="en-GB" dirty="0"/>
              <a:t> que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alejaste</a:t>
            </a:r>
            <a:r>
              <a:rPr lang="en-GB" dirty="0"/>
              <a:t> o </a:t>
            </a:r>
            <a:r>
              <a:rPr lang="en-GB" dirty="0" err="1"/>
              <a:t>perdiste</a:t>
            </a:r>
            <a:r>
              <a:rPr lang="en-GB" dirty="0"/>
              <a:t> </a:t>
            </a:r>
            <a:r>
              <a:rPr lang="en-GB" dirty="0" err="1"/>
              <a:t>contacto</a:t>
            </a:r>
            <a:r>
              <a:rPr lang="en-GB" dirty="0"/>
              <a:t> con amigos/as o </a:t>
            </a:r>
            <a:r>
              <a:rPr lang="en-GB" dirty="0" err="1"/>
              <a:t>familiares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que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pareja?</a:t>
            </a:r>
          </a:p>
          <a:p>
            <a:r>
              <a:rPr lang="en-GB" dirty="0"/>
              <a:t>7- ¿</a:t>
            </a:r>
            <a:r>
              <a:rPr lang="en-GB" dirty="0" err="1"/>
              <a:t>Te</a:t>
            </a:r>
            <a:r>
              <a:rPr lang="en-GB" dirty="0"/>
              <a:t> dice 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tenés</a:t>
            </a:r>
            <a:r>
              <a:rPr lang="en-GB" dirty="0"/>
              <a:t> que </a:t>
            </a:r>
            <a:r>
              <a:rPr lang="en-GB" dirty="0" err="1"/>
              <a:t>vestirte</a:t>
            </a:r>
            <a:r>
              <a:rPr lang="en-GB" dirty="0"/>
              <a:t> o </a:t>
            </a:r>
            <a:r>
              <a:rPr lang="en-GB" dirty="0" err="1"/>
              <a:t>cómo</a:t>
            </a:r>
            <a:r>
              <a:rPr lang="en-GB" dirty="0"/>
              <a:t> debe ser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apariencia</a:t>
            </a:r>
            <a:r>
              <a:rPr lang="en-GB" dirty="0"/>
              <a:t>?</a:t>
            </a:r>
          </a:p>
          <a:p>
            <a:r>
              <a:rPr lang="en-GB" dirty="0"/>
              <a:t>8- ¿</a:t>
            </a:r>
            <a:r>
              <a:rPr lang="en-GB" dirty="0" err="1"/>
              <a:t>Menosprecia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público</a:t>
            </a:r>
            <a:r>
              <a:rPr lang="en-GB" dirty="0"/>
              <a:t> o </a:t>
            </a:r>
            <a:r>
              <a:rPr lang="en-GB" dirty="0" err="1"/>
              <a:t>en</a:t>
            </a:r>
            <a:r>
              <a:rPr lang="en-GB" dirty="0"/>
              <a:t> privado </a:t>
            </a:r>
            <a:r>
              <a:rPr lang="en-GB" dirty="0" err="1"/>
              <a:t>tus</a:t>
            </a:r>
            <a:r>
              <a:rPr lang="en-GB" dirty="0"/>
              <a:t> </a:t>
            </a:r>
            <a:r>
              <a:rPr lang="en-GB" dirty="0" err="1"/>
              <a:t>opiniones</a:t>
            </a:r>
            <a:r>
              <a:rPr lang="en-GB" dirty="0"/>
              <a:t>?</a:t>
            </a:r>
          </a:p>
          <a:p>
            <a:r>
              <a:rPr lang="en-GB" dirty="0"/>
              <a:t>9-¿</a:t>
            </a:r>
            <a:r>
              <a:rPr lang="en-GB" dirty="0" err="1"/>
              <a:t>Te</a:t>
            </a:r>
            <a:r>
              <a:rPr lang="en-GB" dirty="0"/>
              <a:t> dice que </a:t>
            </a:r>
            <a:r>
              <a:rPr lang="en-GB" dirty="0" err="1"/>
              <a:t>todo</a:t>
            </a:r>
            <a:r>
              <a:rPr lang="en-GB" dirty="0"/>
              <a:t> lo que </a:t>
            </a:r>
            <a:r>
              <a:rPr lang="en-GB" dirty="0" err="1"/>
              <a:t>hacés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mal o que no </a:t>
            </a:r>
            <a:r>
              <a:rPr lang="en-GB" dirty="0" err="1"/>
              <a:t>servís</a:t>
            </a:r>
            <a:r>
              <a:rPr lang="en-GB" dirty="0"/>
              <a:t> para nada?</a:t>
            </a:r>
          </a:p>
          <a:p>
            <a:r>
              <a:rPr lang="en-GB" dirty="0"/>
              <a:t>10- ¿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amenaza</a:t>
            </a:r>
            <a:r>
              <a:rPr lang="en-GB" dirty="0"/>
              <a:t> con </a:t>
            </a:r>
            <a:r>
              <a:rPr lang="en-GB" dirty="0" err="1"/>
              <a:t>lastimarse</a:t>
            </a:r>
            <a:r>
              <a:rPr lang="en-GB" dirty="0"/>
              <a:t>/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 lo/la </a:t>
            </a:r>
            <a:r>
              <a:rPr lang="en-GB" dirty="0" err="1"/>
              <a:t>obedecés</a:t>
            </a:r>
            <a:r>
              <a:rPr lang="en-GB" dirty="0"/>
              <a:t> o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querés</a:t>
            </a:r>
            <a:r>
              <a:rPr lang="en-GB" dirty="0"/>
              <a:t> </a:t>
            </a:r>
            <a:r>
              <a:rPr lang="en-GB" dirty="0" err="1"/>
              <a:t>terminar</a:t>
            </a:r>
            <a:r>
              <a:rPr lang="en-GB" dirty="0"/>
              <a:t> la </a:t>
            </a:r>
            <a:r>
              <a:rPr lang="en-GB" dirty="0" err="1"/>
              <a:t>relación</a:t>
            </a:r>
            <a:r>
              <a:rPr lang="en-GB" dirty="0"/>
              <a:t>?</a:t>
            </a:r>
          </a:p>
          <a:p>
            <a:r>
              <a:rPr lang="en-GB" dirty="0"/>
              <a:t>11- </a:t>
            </a:r>
            <a:r>
              <a:rPr lang="en-GB" dirty="0" err="1"/>
              <a:t>Después</a:t>
            </a:r>
            <a:r>
              <a:rPr lang="en-GB" dirty="0"/>
              <a:t> de un </a:t>
            </a:r>
            <a:r>
              <a:rPr lang="en-GB" dirty="0" err="1"/>
              <a:t>episodio</a:t>
            </a:r>
            <a:r>
              <a:rPr lang="en-GB" dirty="0"/>
              <a:t> </a:t>
            </a:r>
            <a:r>
              <a:rPr lang="en-GB" dirty="0" err="1"/>
              <a:t>violento</a:t>
            </a:r>
            <a:r>
              <a:rPr lang="en-GB" dirty="0"/>
              <a:t>, ¿se </a:t>
            </a:r>
            <a:r>
              <a:rPr lang="en-GB" dirty="0" err="1"/>
              <a:t>muestra</a:t>
            </a:r>
            <a:r>
              <a:rPr lang="en-GB" dirty="0"/>
              <a:t> </a:t>
            </a:r>
            <a:r>
              <a:rPr lang="en-GB" dirty="0" err="1"/>
              <a:t>cariñoso</a:t>
            </a:r>
            <a:r>
              <a:rPr lang="en-GB" dirty="0"/>
              <a:t>/a o </a:t>
            </a:r>
            <a:r>
              <a:rPr lang="en-GB" dirty="0" err="1"/>
              <a:t>atento</a:t>
            </a:r>
            <a:r>
              <a:rPr lang="en-GB" dirty="0"/>
              <a:t>/a y </a:t>
            </a:r>
            <a:r>
              <a:rPr lang="en-GB" dirty="0" err="1"/>
              <a:t>promete</a:t>
            </a:r>
            <a:r>
              <a:rPr lang="en-GB" dirty="0"/>
              <a:t> que </a:t>
            </a:r>
            <a:r>
              <a:rPr lang="en-GB" dirty="0" err="1"/>
              <a:t>nunca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lo </a:t>
            </a:r>
            <a:r>
              <a:rPr lang="en-GB" dirty="0" err="1"/>
              <a:t>hará</a:t>
            </a:r>
            <a:r>
              <a:rPr lang="en-GB" dirty="0"/>
              <a:t> y 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err="1"/>
              <a:t>cambiará</a:t>
            </a:r>
            <a:r>
              <a:rPr lang="en-GB" dirty="0"/>
              <a:t>?</a:t>
            </a:r>
          </a:p>
          <a:p>
            <a:r>
              <a:rPr lang="en-GB" dirty="0"/>
              <a:t>12- ¿</a:t>
            </a:r>
            <a:r>
              <a:rPr lang="en-GB" dirty="0" err="1"/>
              <a:t>Indaga</a:t>
            </a:r>
            <a:r>
              <a:rPr lang="en-GB" dirty="0"/>
              <a:t> o </a:t>
            </a:r>
            <a:r>
              <a:rPr lang="en-GB" dirty="0" err="1"/>
              <a:t>cuestiona</a:t>
            </a:r>
            <a:r>
              <a:rPr lang="en-GB" dirty="0"/>
              <a:t> </a:t>
            </a:r>
            <a:r>
              <a:rPr lang="en-GB" dirty="0" err="1"/>
              <a:t>tus</a:t>
            </a:r>
            <a:r>
              <a:rPr lang="en-GB" dirty="0"/>
              <a:t> </a:t>
            </a:r>
            <a:r>
              <a:rPr lang="en-GB" dirty="0" err="1"/>
              <a:t>noviazgos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?</a:t>
            </a:r>
          </a:p>
          <a:p>
            <a:r>
              <a:rPr lang="en-GB" dirty="0"/>
              <a:t>13- ¿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sentís</a:t>
            </a:r>
            <a:r>
              <a:rPr lang="en-GB" dirty="0"/>
              <a:t> </a:t>
            </a:r>
            <a:r>
              <a:rPr lang="en-GB" dirty="0" err="1"/>
              <a:t>presionado</a:t>
            </a:r>
            <a:r>
              <a:rPr lang="en-GB" dirty="0"/>
              <a:t>/a a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determinadas</a:t>
            </a:r>
            <a:r>
              <a:rPr lang="en-GB" dirty="0"/>
              <a:t> </a:t>
            </a:r>
            <a:r>
              <a:rPr lang="en-GB" dirty="0" err="1"/>
              <a:t>prácticas</a:t>
            </a:r>
            <a:r>
              <a:rPr lang="en-GB" dirty="0"/>
              <a:t> </a:t>
            </a:r>
            <a:r>
              <a:rPr lang="en-GB" dirty="0" err="1"/>
              <a:t>sexuales</a:t>
            </a:r>
            <a:r>
              <a:rPr lang="en-GB" dirty="0"/>
              <a:t> por </a:t>
            </a:r>
            <a:r>
              <a:rPr lang="en-GB" dirty="0" err="1"/>
              <a:t>temor</a:t>
            </a:r>
            <a:r>
              <a:rPr lang="en-GB" dirty="0"/>
              <a:t> a que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deje</a:t>
            </a:r>
            <a:r>
              <a:rPr lang="en-GB" dirty="0"/>
              <a:t>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7F7D6-6E89-AE48-926C-5AA97478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29156"/>
            <a:ext cx="11150600" cy="920336"/>
          </a:xfrm>
        </p:spPr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S</a:t>
            </a:r>
            <a:r>
              <a:rPr lang="en-AR" dirty="0"/>
              <a:t>et de preguntas</a:t>
            </a:r>
          </a:p>
        </p:txBody>
      </p:sp>
    </p:spTree>
    <p:extLst>
      <p:ext uri="{BB962C8B-B14F-4D97-AF65-F5344CB8AC3E}">
        <p14:creationId xmlns:p14="http://schemas.microsoft.com/office/powerpoint/2010/main" val="1874989315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3EB47-ADC7-6048-A405-B7F12D9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0BD1-3225-FE4A-AAB0-4A4CA1C5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635679"/>
            <a:ext cx="9871075" cy="4351338"/>
          </a:xfrm>
        </p:spPr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buscó</a:t>
            </a:r>
            <a:r>
              <a:rPr lang="en-GB" dirty="0"/>
              <a:t> que las </a:t>
            </a:r>
            <a:r>
              <a:rPr lang="en-GB" b="1" dirty="0" err="1"/>
              <a:t>respuestas</a:t>
            </a:r>
            <a:r>
              <a:rPr lang="en-GB" dirty="0"/>
              <a:t> </a:t>
            </a:r>
            <a:r>
              <a:rPr lang="en-GB" dirty="0" err="1"/>
              <a:t>sean</a:t>
            </a:r>
            <a:r>
              <a:rPr lang="en-GB" dirty="0"/>
              <a:t> </a:t>
            </a:r>
            <a:r>
              <a:rPr lang="en-GB" dirty="0" err="1"/>
              <a:t>concisas</a:t>
            </a:r>
            <a:r>
              <a:rPr lang="en-GB" dirty="0"/>
              <a:t>, por lo que se las </a:t>
            </a:r>
            <a:r>
              <a:rPr lang="en-GB" dirty="0" err="1"/>
              <a:t>acoto</a:t>
            </a:r>
            <a:r>
              <a:rPr lang="en-GB" dirty="0"/>
              <a:t> a </a:t>
            </a:r>
            <a:r>
              <a:rPr lang="en-GB" b="1" dirty="0"/>
              <a:t>TRES</a:t>
            </a:r>
            <a:r>
              <a:rPr lang="en-GB" dirty="0"/>
              <a:t>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opciones</a:t>
            </a:r>
            <a:r>
              <a:rPr lang="en-GB" dirty="0"/>
              <a:t> </a:t>
            </a:r>
            <a:r>
              <a:rPr lang="en-GB" b="1" dirty="0"/>
              <a:t>(SIEMPRE - A VECES - NUNCA)</a:t>
            </a:r>
          </a:p>
          <a:p>
            <a:endParaRPr lang="en-A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0B612B-9EE1-4A4A-A8AE-AA4379EC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</a:t>
            </a:r>
            <a:r>
              <a:rPr lang="en-AR" dirty="0"/>
              <a:t>respuestas</a:t>
            </a:r>
          </a:p>
        </p:txBody>
      </p:sp>
      <p:pic>
        <p:nvPicPr>
          <p:cNvPr id="1026" name="Picture 2" descr="Answer Key: imágenes, fotos de stock y vectores | Shutterstock">
            <a:extLst>
              <a:ext uri="{FF2B5EF4-FFF2-40B4-BE49-F238E27FC236}">
                <a16:creationId xmlns:a16="http://schemas.microsoft.com/office/drawing/2014/main" id="{73D6CF20-22A2-DC4F-90E7-E5E6C0857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 bwMode="auto">
          <a:xfrm>
            <a:off x="901699" y="2860535"/>
            <a:ext cx="4249721" cy="312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swers stock illustration. Illustration of information - 28111612">
            <a:extLst>
              <a:ext uri="{FF2B5EF4-FFF2-40B4-BE49-F238E27FC236}">
                <a16:creationId xmlns:a16="http://schemas.microsoft.com/office/drawing/2014/main" id="{8AF7F4D8-2B98-124F-A30D-3B86DDB1A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0" b="8801"/>
          <a:stretch/>
        </p:blipFill>
        <p:spPr bwMode="auto">
          <a:xfrm>
            <a:off x="6096000" y="2860534"/>
            <a:ext cx="3589176" cy="31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76851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2B5BE1-03B9-4A42-A54C-AB725E68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4FFE-3551-1D4A-AF4F-606D967EF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56" y="873124"/>
            <a:ext cx="11417744" cy="5394326"/>
          </a:xfrm>
        </p:spPr>
        <p:txBody>
          <a:bodyPr>
            <a:normAutofit/>
          </a:bodyPr>
          <a:lstStyle/>
          <a:p>
            <a:r>
              <a:rPr lang="en-GB" sz="2500" dirty="0"/>
              <a:t>TODAS LAS PERSONAS ENCUESTADAS, ESTAN TRANSITANDO UNA RELACION.</a:t>
            </a:r>
          </a:p>
          <a:p>
            <a:r>
              <a:rPr lang="en-GB" sz="2500" dirty="0"/>
              <a:t>LA ENCUESTA FUE REALIZADA A PERSONAS MAYORES A 14 AÑOS Y MENORES A 80 AÑOS.</a:t>
            </a:r>
          </a:p>
          <a:p>
            <a:r>
              <a:rPr lang="en-GB" sz="2500" dirty="0"/>
              <a:t>VAMOS A CONSIDERAR "EPISODIO VIOLENTO" DE LA PREGUNTA TARGET, COMO VIOLENCIA FISICA HACIA LA PAREJA.</a:t>
            </a:r>
          </a:p>
          <a:p>
            <a:pPr marL="457200" lvl="1" indent="0">
              <a:buNone/>
            </a:pP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Después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episodio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violento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, ¿se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cariñoso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/a o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atento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/a y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promete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lo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hará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cambiará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?”</a:t>
            </a:r>
          </a:p>
          <a:p>
            <a:r>
              <a:rPr lang="en-GB" sz="2500" dirty="0"/>
              <a:t>VAMOS A CATALOGAR A UN NOVIAZGO VIOLENTO A AQUEL QUE DESARROLLE VIOLENCIA FISICA.</a:t>
            </a:r>
          </a:p>
          <a:p>
            <a:r>
              <a:rPr lang="en-AR" sz="2500" dirty="0"/>
              <a:t>PARA EL TARGET, CONSIDERAREMOS COMO CASO POSITIVO(y=1), CUANDO HAYA OCURRIDO ALGUN TIPO DE EPISODIO VIOLENTO(RTA: SIEMPRE / A VECES), Y CASO NEGATIVO(y=0), EN CASO DE QUE NO HAYA OCURRIDO EL HECHO VIOLENTO (RTA: NUNCA).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DD39E3-3697-6447-9517-FC3BF0C1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-210141"/>
            <a:ext cx="11150600" cy="920336"/>
          </a:xfrm>
        </p:spPr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S</a:t>
            </a:r>
            <a:r>
              <a:rPr lang="en-AR" dirty="0"/>
              <a:t>upuestos y aclaraciones</a:t>
            </a:r>
          </a:p>
        </p:txBody>
      </p:sp>
    </p:spTree>
    <p:extLst>
      <p:ext uri="{BB962C8B-B14F-4D97-AF65-F5344CB8AC3E}">
        <p14:creationId xmlns:p14="http://schemas.microsoft.com/office/powerpoint/2010/main" val="1229495021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18A52-3421-AC4F-9D3C-C147D150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3AB6-5BE5-6C47-8BC1-A5A5D7BD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56" y="910431"/>
            <a:ext cx="10313987" cy="4351338"/>
          </a:xfrm>
        </p:spPr>
        <p:txBody>
          <a:bodyPr/>
          <a:lstStyle/>
          <a:p>
            <a:r>
              <a:rPr lang="en-AR" dirty="0"/>
              <a:t>Se trabaja con un dataset con 5676 registros, provisto por la ciudad de buenos aires, el cual luego de realizar la limpieza y preparacion de los datos, queda con 5622 registros.</a:t>
            </a:r>
          </a:p>
          <a:p>
            <a:r>
              <a:rPr lang="en-AR" dirty="0"/>
              <a:t>Las features que presenta nuestro dataset son: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3704B2-6FB6-D148-9F50-C1235421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-245274"/>
            <a:ext cx="11150600" cy="920336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887DA-91E6-2642-8BE3-37238A97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12836"/>
            <a:ext cx="9239250" cy="36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984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45907-5C32-A944-B64B-7D175DBA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4C16DC-D20C-4F44-91BA-F760CBE3E7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8" y="1466850"/>
            <a:ext cx="10368943" cy="44386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826C27-53E0-994D-BABB-9F7720F9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EDAD (</a:t>
            </a:r>
            <a:r>
              <a:rPr lang="en-AR" sz="2800" dirty="0">
                <a:latin typeface="Arial" panose="020B0604020202020204" pitchFamily="34" charset="0"/>
                <a:cs typeface="Arial" panose="020B0604020202020204" pitchFamily="34" charset="0"/>
              </a:rPr>
              <a:t>15 - 80</a:t>
            </a:r>
            <a:r>
              <a:rPr lang="en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90367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www.w3.org/XML/1998/namespace"/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779</Words>
  <Application>Microsoft Macintosh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Office Theme</vt:lpstr>
      <vt:lpstr>DESAFÍO  3  CONSTRUYENDO UN CLASIFICADOR</vt:lpstr>
      <vt:lpstr>ROAD MAP</vt:lpstr>
      <vt:lpstr>INTRODUCCION - Problematica a abordar</vt:lpstr>
      <vt:lpstr>Introduccion - Propuesta</vt:lpstr>
      <vt:lpstr>Introduccion - Set de preguntas</vt:lpstr>
      <vt:lpstr>Introduccion - respuestas</vt:lpstr>
      <vt:lpstr>Introduccion - Supuestos y aclaraciones</vt:lpstr>
      <vt:lpstr>Analisis del dataset</vt:lpstr>
      <vt:lpstr>Analisis del dataset – EDAD (15 - 80)</vt:lpstr>
      <vt:lpstr>Analisis del dataset – genero </vt:lpstr>
      <vt:lpstr>Analisis del dataset – barrio </vt:lpstr>
      <vt:lpstr>Analisis del dataset – TARGET </vt:lpstr>
      <vt:lpstr>CONCLUSION: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 1  Análisis exploratorio de un dataset de precios de propiedades</dc:title>
  <dc:creator>Agustín Diez</dc:creator>
  <cp:lastModifiedBy>Microsoft Office User</cp:lastModifiedBy>
  <cp:revision>28</cp:revision>
  <dcterms:created xsi:type="dcterms:W3CDTF">2021-09-28T02:48:40Z</dcterms:created>
  <dcterms:modified xsi:type="dcterms:W3CDTF">2021-11-26T23:15:41Z</dcterms:modified>
</cp:coreProperties>
</file>