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84" r:id="rId4"/>
    <p:sldId id="285" r:id="rId5"/>
    <p:sldId id="276" r:id="rId6"/>
    <p:sldId id="277" r:id="rId7"/>
    <p:sldId id="278" r:id="rId8"/>
    <p:sldId id="294" r:id="rId9"/>
    <p:sldId id="279" r:id="rId10"/>
    <p:sldId id="291" r:id="rId11"/>
    <p:sldId id="280" r:id="rId12"/>
    <p:sldId id="292" r:id="rId13"/>
    <p:sldId id="281" r:id="rId14"/>
    <p:sldId id="293" r:id="rId15"/>
    <p:sldId id="286" r:id="rId16"/>
    <p:sldId id="283" r:id="rId17"/>
    <p:sldId id="290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0D6E5-0739-4A8C-9054-67D6A4C69890}" v="28" dt="2025-06-04T09:17:08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103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üllög Benedek Szabolcs" userId="46860227-a4c7-4821-ac40-dd43eec41e32" providerId="ADAL" clId="{8450D6E5-0739-4A8C-9054-67D6A4C69890}"/>
    <pc:docChg chg="undo custSel addSld delSld modSld sldOrd">
      <pc:chgData name="Csüllög Benedek Szabolcs" userId="46860227-a4c7-4821-ac40-dd43eec41e32" providerId="ADAL" clId="{8450D6E5-0739-4A8C-9054-67D6A4C69890}" dt="2025-06-05T09:43:00.442" v="2326" actId="20577"/>
      <pc:docMkLst>
        <pc:docMk/>
      </pc:docMkLst>
      <pc:sldChg chg="modSp mod modNotesTx">
        <pc:chgData name="Csüllög Benedek Szabolcs" userId="46860227-a4c7-4821-ac40-dd43eec41e32" providerId="ADAL" clId="{8450D6E5-0739-4A8C-9054-67D6A4C69890}" dt="2025-06-05T09:38:07.522" v="2308" actId="20577"/>
        <pc:sldMkLst>
          <pc:docMk/>
          <pc:sldMk cId="2020286952" sldId="272"/>
        </pc:sldMkLst>
        <pc:spChg chg="mod">
          <ac:chgData name="Csüllög Benedek Szabolcs" userId="46860227-a4c7-4821-ac40-dd43eec41e32" providerId="ADAL" clId="{8450D6E5-0739-4A8C-9054-67D6A4C69890}" dt="2025-06-04T11:01:58.118" v="1816" actId="20577"/>
          <ac:spMkLst>
            <pc:docMk/>
            <pc:sldMk cId="2020286952" sldId="272"/>
            <ac:spMk id="4" creationId="{2A0576B3-4A8D-B0CB-EE63-AE28551463E8}"/>
          </ac:spMkLst>
        </pc:spChg>
        <pc:spChg chg="mod">
          <ac:chgData name="Csüllög Benedek Szabolcs" userId="46860227-a4c7-4821-ac40-dd43eec41e32" providerId="ADAL" clId="{8450D6E5-0739-4A8C-9054-67D6A4C69890}" dt="2025-06-05T09:38:07.522" v="2308" actId="20577"/>
          <ac:spMkLst>
            <pc:docMk/>
            <pc:sldMk cId="2020286952" sldId="272"/>
            <ac:spMk id="6" creationId="{AD8B80AF-C083-C9ED-7D4F-EC1393814896}"/>
          </ac:spMkLst>
        </pc:spChg>
      </pc:sldChg>
      <pc:sldChg chg="modSp mod modNotesTx">
        <pc:chgData name="Csüllög Benedek Szabolcs" userId="46860227-a4c7-4821-ac40-dd43eec41e32" providerId="ADAL" clId="{8450D6E5-0739-4A8C-9054-67D6A4C69890}" dt="2025-06-05T09:43:00.194" v="2325" actId="20577"/>
        <pc:sldMkLst>
          <pc:docMk/>
          <pc:sldMk cId="34553213" sldId="273"/>
        </pc:sldMkLst>
        <pc:spChg chg="mod">
          <ac:chgData name="Csüllög Benedek Szabolcs" userId="46860227-a4c7-4821-ac40-dd43eec41e32" providerId="ADAL" clId="{8450D6E5-0739-4A8C-9054-67D6A4C69890}" dt="2025-05-17T17:34:04.223" v="1383" actId="20577"/>
          <ac:spMkLst>
            <pc:docMk/>
            <pc:sldMk cId="34553213" sldId="273"/>
            <ac:spMk id="3" creationId="{17F95815-6511-D404-7118-4B25B6A6118A}"/>
          </ac:spMkLst>
        </pc:spChg>
        <pc:spChg chg="mod">
          <ac:chgData name="Csüllög Benedek Szabolcs" userId="46860227-a4c7-4821-ac40-dd43eec41e32" providerId="ADAL" clId="{8450D6E5-0739-4A8C-9054-67D6A4C69890}" dt="2025-06-05T09:43:00.194" v="2325" actId="20577"/>
          <ac:spMkLst>
            <pc:docMk/>
            <pc:sldMk cId="34553213" sldId="273"/>
            <ac:spMk id="6" creationId="{37BEB79C-BEE6-46E3-A9FB-0C5B064A5556}"/>
          </ac:spMkLst>
        </pc:spChg>
      </pc:sldChg>
      <pc:sldChg chg="modSp mod modNotesTx">
        <pc:chgData name="Csüllög Benedek Szabolcs" userId="46860227-a4c7-4821-ac40-dd43eec41e32" providerId="ADAL" clId="{8450D6E5-0739-4A8C-9054-67D6A4C69890}" dt="2025-05-17T17:45:51.293" v="1472"/>
        <pc:sldMkLst>
          <pc:docMk/>
          <pc:sldMk cId="3744314728" sldId="276"/>
        </pc:sldMkLst>
        <pc:spChg chg="mod">
          <ac:chgData name="Csüllög Benedek Szabolcs" userId="46860227-a4c7-4821-ac40-dd43eec41e32" providerId="ADAL" clId="{8450D6E5-0739-4A8C-9054-67D6A4C69890}" dt="2025-05-09T12:03:44.863" v="557" actId="113"/>
          <ac:spMkLst>
            <pc:docMk/>
            <pc:sldMk cId="3744314728" sldId="276"/>
            <ac:spMk id="3" creationId="{EFE352AE-85D0-F058-F643-7926929CF43F}"/>
          </ac:spMkLst>
        </pc:spChg>
      </pc:sldChg>
      <pc:sldChg chg="addSp delSp modSp mod modNotesTx">
        <pc:chgData name="Csüllög Benedek Szabolcs" userId="46860227-a4c7-4821-ac40-dd43eec41e32" providerId="ADAL" clId="{8450D6E5-0739-4A8C-9054-67D6A4C69890}" dt="2025-06-04T09:29:34.342" v="1798" actId="20577"/>
        <pc:sldMkLst>
          <pc:docMk/>
          <pc:sldMk cId="1051244962" sldId="277"/>
        </pc:sldMkLst>
        <pc:spChg chg="mod">
          <ac:chgData name="Csüllög Benedek Szabolcs" userId="46860227-a4c7-4821-ac40-dd43eec41e32" providerId="ADAL" clId="{8450D6E5-0739-4A8C-9054-67D6A4C69890}" dt="2025-06-04T09:29:34.342" v="1798" actId="20577"/>
          <ac:spMkLst>
            <pc:docMk/>
            <pc:sldMk cId="1051244962" sldId="277"/>
            <ac:spMk id="3" creationId="{4E4686FD-0795-E543-0637-6241F699E683}"/>
          </ac:spMkLst>
        </pc:spChg>
      </pc:sldChg>
      <pc:sldChg chg="modSp mod modNotesTx">
        <pc:chgData name="Csüllög Benedek Szabolcs" userId="46860227-a4c7-4821-ac40-dd43eec41e32" providerId="ADAL" clId="{8450D6E5-0739-4A8C-9054-67D6A4C69890}" dt="2025-06-04T09:36:12.411" v="1811" actId="313"/>
        <pc:sldMkLst>
          <pc:docMk/>
          <pc:sldMk cId="1675692948" sldId="278"/>
        </pc:sldMkLst>
        <pc:spChg chg="mod">
          <ac:chgData name="Csüllög Benedek Szabolcs" userId="46860227-a4c7-4821-ac40-dd43eec41e32" providerId="ADAL" clId="{8450D6E5-0739-4A8C-9054-67D6A4C69890}" dt="2025-06-04T09:36:12.411" v="1811" actId="313"/>
          <ac:spMkLst>
            <pc:docMk/>
            <pc:sldMk cId="1675692948" sldId="278"/>
            <ac:spMk id="3" creationId="{C8B5B616-C5AD-3BF4-3341-C76971240BA3}"/>
          </ac:spMkLst>
        </pc:spChg>
      </pc:sldChg>
      <pc:sldChg chg="addSp delSp modSp mod modNotesTx">
        <pc:chgData name="Csüllög Benedek Szabolcs" userId="46860227-a4c7-4821-ac40-dd43eec41e32" providerId="ADAL" clId="{8450D6E5-0739-4A8C-9054-67D6A4C69890}" dt="2025-05-17T17:46:41.004" v="1480"/>
        <pc:sldMkLst>
          <pc:docMk/>
          <pc:sldMk cId="2767773824" sldId="279"/>
        </pc:sldMkLst>
        <pc:spChg chg="mod">
          <ac:chgData name="Csüllög Benedek Szabolcs" userId="46860227-a4c7-4821-ac40-dd43eec41e32" providerId="ADAL" clId="{8450D6E5-0739-4A8C-9054-67D6A4C69890}" dt="2025-05-09T11:53:41.146" v="232" actId="20577"/>
          <ac:spMkLst>
            <pc:docMk/>
            <pc:sldMk cId="2767773824" sldId="279"/>
            <ac:spMk id="3" creationId="{547EB2F2-1539-B3C1-03F6-860D4888C968}"/>
          </ac:spMkLst>
        </pc:spChg>
        <pc:spChg chg="mod">
          <ac:chgData name="Csüllög Benedek Szabolcs" userId="46860227-a4c7-4821-ac40-dd43eec41e32" providerId="ADAL" clId="{8450D6E5-0739-4A8C-9054-67D6A4C69890}" dt="2025-05-09T11:48:48.002" v="170" actId="20577"/>
          <ac:spMkLst>
            <pc:docMk/>
            <pc:sldMk cId="2767773824" sldId="279"/>
            <ac:spMk id="4" creationId="{14E7CA37-1A63-FE44-71A2-CA9E0B72863D}"/>
          </ac:spMkLst>
        </pc:spChg>
      </pc:sldChg>
      <pc:sldChg chg="modSp mod modNotesTx">
        <pc:chgData name="Csüllög Benedek Szabolcs" userId="46860227-a4c7-4821-ac40-dd43eec41e32" providerId="ADAL" clId="{8450D6E5-0739-4A8C-9054-67D6A4C69890}" dt="2025-06-04T11:21:38.723" v="1974" actId="20577"/>
        <pc:sldMkLst>
          <pc:docMk/>
          <pc:sldMk cId="3259959737" sldId="280"/>
        </pc:sldMkLst>
        <pc:spChg chg="mod">
          <ac:chgData name="Csüllög Benedek Szabolcs" userId="46860227-a4c7-4821-ac40-dd43eec41e32" providerId="ADAL" clId="{8450D6E5-0739-4A8C-9054-67D6A4C69890}" dt="2025-05-09T11:53:37.249" v="230" actId="20577"/>
          <ac:spMkLst>
            <pc:docMk/>
            <pc:sldMk cId="3259959737" sldId="280"/>
            <ac:spMk id="3" creationId="{63D34EB4-AEC0-E232-C2E4-FF780312AD02}"/>
          </ac:spMkLst>
        </pc:spChg>
        <pc:spChg chg="mod">
          <ac:chgData name="Csüllög Benedek Szabolcs" userId="46860227-a4c7-4821-ac40-dd43eec41e32" providerId="ADAL" clId="{8450D6E5-0739-4A8C-9054-67D6A4C69890}" dt="2025-06-04T11:21:38.723" v="1974" actId="20577"/>
          <ac:spMkLst>
            <pc:docMk/>
            <pc:sldMk cId="3259959737" sldId="280"/>
            <ac:spMk id="4" creationId="{9DD0A4A1-67A2-260A-FF87-EA9DC54FEFBA}"/>
          </ac:spMkLst>
        </pc:spChg>
      </pc:sldChg>
      <pc:sldChg chg="addSp delSp modSp mod modNotesTx">
        <pc:chgData name="Csüllög Benedek Szabolcs" userId="46860227-a4c7-4821-ac40-dd43eec41e32" providerId="ADAL" clId="{8450D6E5-0739-4A8C-9054-67D6A4C69890}" dt="2025-06-04T11:52:55.761" v="2295" actId="1076"/>
        <pc:sldMkLst>
          <pc:docMk/>
          <pc:sldMk cId="4007466793" sldId="281"/>
        </pc:sldMkLst>
        <pc:spChg chg="mod">
          <ac:chgData name="Csüllög Benedek Szabolcs" userId="46860227-a4c7-4821-ac40-dd43eec41e32" providerId="ADAL" clId="{8450D6E5-0739-4A8C-9054-67D6A4C69890}" dt="2025-05-09T11:55:39.791" v="281" actId="20577"/>
          <ac:spMkLst>
            <pc:docMk/>
            <pc:sldMk cId="4007466793" sldId="281"/>
            <ac:spMk id="3" creationId="{A4927458-FE87-E438-D4F9-265DE5B2CC95}"/>
          </ac:spMkLst>
        </pc:spChg>
        <pc:spChg chg="mod">
          <ac:chgData name="Csüllög Benedek Szabolcs" userId="46860227-a4c7-4821-ac40-dd43eec41e32" providerId="ADAL" clId="{8450D6E5-0739-4A8C-9054-67D6A4C69890}" dt="2025-06-04T11:26:43.082" v="2084" actId="20577"/>
          <ac:spMkLst>
            <pc:docMk/>
            <pc:sldMk cId="4007466793" sldId="281"/>
            <ac:spMk id="4" creationId="{606BE327-7D9E-BC27-DD45-B9A0A4A29E6C}"/>
          </ac:spMkLst>
        </pc:spChg>
        <pc:picChg chg="add mod">
          <ac:chgData name="Csüllög Benedek Szabolcs" userId="46860227-a4c7-4821-ac40-dd43eec41e32" providerId="ADAL" clId="{8450D6E5-0739-4A8C-9054-67D6A4C69890}" dt="2025-06-04T11:52:55.761" v="2295" actId="1076"/>
          <ac:picMkLst>
            <pc:docMk/>
            <pc:sldMk cId="4007466793" sldId="281"/>
            <ac:picMk id="6" creationId="{269E6081-E638-F029-45FB-833698D752B2}"/>
          </ac:picMkLst>
        </pc:picChg>
        <pc:picChg chg="del">
          <ac:chgData name="Csüllög Benedek Szabolcs" userId="46860227-a4c7-4821-ac40-dd43eec41e32" providerId="ADAL" clId="{8450D6E5-0739-4A8C-9054-67D6A4C69890}" dt="2025-06-04T11:52:51.655" v="2293" actId="478"/>
          <ac:picMkLst>
            <pc:docMk/>
            <pc:sldMk cId="4007466793" sldId="281"/>
            <ac:picMk id="7" creationId="{77EF087D-7689-570A-FD70-0C3AC2CECF5A}"/>
          </ac:picMkLst>
        </pc:picChg>
      </pc:sldChg>
      <pc:sldChg chg="addSp modSp mod modNotesTx">
        <pc:chgData name="Csüllög Benedek Szabolcs" userId="46860227-a4c7-4821-ac40-dd43eec41e32" providerId="ADAL" clId="{8450D6E5-0739-4A8C-9054-67D6A4C69890}" dt="2025-06-04T11:32:56.915" v="2227" actId="20577"/>
        <pc:sldMkLst>
          <pc:docMk/>
          <pc:sldMk cId="4254639332" sldId="283"/>
        </pc:sldMkLst>
        <pc:spChg chg="mod">
          <ac:chgData name="Csüllög Benedek Szabolcs" userId="46860227-a4c7-4821-ac40-dd43eec41e32" providerId="ADAL" clId="{8450D6E5-0739-4A8C-9054-67D6A4C69890}" dt="2025-06-04T11:32:56.915" v="2227" actId="20577"/>
          <ac:spMkLst>
            <pc:docMk/>
            <pc:sldMk cId="4254639332" sldId="283"/>
            <ac:spMk id="3" creationId="{9D4DD48F-59F9-DA00-EA3D-34686545DB3B}"/>
          </ac:spMkLst>
        </pc:spChg>
      </pc:sldChg>
      <pc:sldChg chg="addSp delSp modSp mod modNotesTx">
        <pc:chgData name="Csüllög Benedek Szabolcs" userId="46860227-a4c7-4821-ac40-dd43eec41e32" providerId="ADAL" clId="{8450D6E5-0739-4A8C-9054-67D6A4C69890}" dt="2025-06-05T09:43:00.442" v="2326" actId="20577"/>
        <pc:sldMkLst>
          <pc:docMk/>
          <pc:sldMk cId="440619944" sldId="284"/>
        </pc:sldMkLst>
        <pc:spChg chg="mod">
          <ac:chgData name="Csüllög Benedek Szabolcs" userId="46860227-a4c7-4821-ac40-dd43eec41e32" providerId="ADAL" clId="{8450D6E5-0739-4A8C-9054-67D6A4C69890}" dt="2025-06-03T09:04:26.653" v="1674" actId="20577"/>
          <ac:spMkLst>
            <pc:docMk/>
            <pc:sldMk cId="440619944" sldId="284"/>
            <ac:spMk id="3" creationId="{D8B0AE5A-67F8-8E21-0923-20131A7E8997}"/>
          </ac:spMkLst>
        </pc:spChg>
        <pc:spChg chg="mod">
          <ac:chgData name="Csüllög Benedek Szabolcs" userId="46860227-a4c7-4821-ac40-dd43eec41e32" providerId="ADAL" clId="{8450D6E5-0739-4A8C-9054-67D6A4C69890}" dt="2025-06-05T09:43:00.442" v="2326" actId="20577"/>
          <ac:spMkLst>
            <pc:docMk/>
            <pc:sldMk cId="440619944" sldId="284"/>
            <ac:spMk id="4" creationId="{5DA3A1DC-4115-CB04-86CF-D957427A00DF}"/>
          </ac:spMkLst>
        </pc:spChg>
        <pc:spChg chg="mod">
          <ac:chgData name="Csüllög Benedek Szabolcs" userId="46860227-a4c7-4821-ac40-dd43eec41e32" providerId="ADAL" clId="{8450D6E5-0739-4A8C-9054-67D6A4C69890}" dt="2025-06-04T09:18:25.060" v="1795" actId="1076"/>
          <ac:spMkLst>
            <pc:docMk/>
            <pc:sldMk cId="440619944" sldId="284"/>
            <ac:spMk id="7" creationId="{3D0175CD-3A25-BC9A-C4F3-ABB83DE6BE9A}"/>
          </ac:spMkLst>
        </pc:spChg>
        <pc:picChg chg="add del mod">
          <ac:chgData name="Csüllög Benedek Szabolcs" userId="46860227-a4c7-4821-ac40-dd43eec41e32" providerId="ADAL" clId="{8450D6E5-0739-4A8C-9054-67D6A4C69890}" dt="2025-06-04T09:18:16.131" v="1794" actId="1076"/>
          <ac:picMkLst>
            <pc:docMk/>
            <pc:sldMk cId="440619944" sldId="284"/>
            <ac:picMk id="5" creationId="{F8D023F8-1493-49DE-18AD-6005E8B9975F}"/>
          </ac:picMkLst>
        </pc:picChg>
      </pc:sldChg>
      <pc:sldChg chg="addSp delSp modSp mod modNotesTx">
        <pc:chgData name="Csüllög Benedek Szabolcs" userId="46860227-a4c7-4821-ac40-dd43eec41e32" providerId="ADAL" clId="{8450D6E5-0739-4A8C-9054-67D6A4C69890}" dt="2025-06-04T11:06:55.165" v="1908" actId="14100"/>
        <pc:sldMkLst>
          <pc:docMk/>
          <pc:sldMk cId="2305542974" sldId="285"/>
        </pc:sldMkLst>
        <pc:spChg chg="mod">
          <ac:chgData name="Csüllög Benedek Szabolcs" userId="46860227-a4c7-4821-ac40-dd43eec41e32" providerId="ADAL" clId="{8450D6E5-0739-4A8C-9054-67D6A4C69890}" dt="2025-06-04T11:06:55.165" v="1908" actId="14100"/>
          <ac:spMkLst>
            <pc:docMk/>
            <pc:sldMk cId="2305542974" sldId="285"/>
            <ac:spMk id="4" creationId="{FA29D4DA-A4BB-E759-5E7A-9D799FE690EE}"/>
          </ac:spMkLst>
        </pc:spChg>
        <pc:picChg chg="add mod">
          <ac:chgData name="Csüllög Benedek Szabolcs" userId="46860227-a4c7-4821-ac40-dd43eec41e32" providerId="ADAL" clId="{8450D6E5-0739-4A8C-9054-67D6A4C69890}" dt="2025-05-17T17:19:31.043" v="595" actId="208"/>
          <ac:picMkLst>
            <pc:docMk/>
            <pc:sldMk cId="2305542974" sldId="285"/>
            <ac:picMk id="6" creationId="{2E36B41F-C1E2-2DB3-9AD8-EF604416FD55}"/>
          </ac:picMkLst>
        </pc:picChg>
      </pc:sldChg>
      <pc:sldChg chg="modSp mod modNotesTx">
        <pc:chgData name="Csüllög Benedek Szabolcs" userId="46860227-a4c7-4821-ac40-dd43eec41e32" providerId="ADAL" clId="{8450D6E5-0739-4A8C-9054-67D6A4C69890}" dt="2025-06-04T11:32:26.482" v="2226" actId="20577"/>
        <pc:sldMkLst>
          <pc:docMk/>
          <pc:sldMk cId="225860585" sldId="286"/>
        </pc:sldMkLst>
        <pc:spChg chg="mod">
          <ac:chgData name="Csüllög Benedek Szabolcs" userId="46860227-a4c7-4821-ac40-dd43eec41e32" providerId="ADAL" clId="{8450D6E5-0739-4A8C-9054-67D6A4C69890}" dt="2025-06-04T11:32:26.482" v="2226" actId="20577"/>
          <ac:spMkLst>
            <pc:docMk/>
            <pc:sldMk cId="225860585" sldId="286"/>
            <ac:spMk id="4" creationId="{3F0D1E20-2AFF-5FE3-9A78-7943534B21EC}"/>
          </ac:spMkLst>
        </pc:spChg>
      </pc:sldChg>
      <pc:sldChg chg="del">
        <pc:chgData name="Csüllög Benedek Szabolcs" userId="46860227-a4c7-4821-ac40-dd43eec41e32" providerId="ADAL" clId="{8450D6E5-0739-4A8C-9054-67D6A4C69890}" dt="2025-05-09T11:50:29.831" v="171" actId="47"/>
        <pc:sldMkLst>
          <pc:docMk/>
          <pc:sldMk cId="2695978676" sldId="287"/>
        </pc:sldMkLst>
      </pc:sldChg>
      <pc:sldChg chg="del">
        <pc:chgData name="Csüllög Benedek Szabolcs" userId="46860227-a4c7-4821-ac40-dd43eec41e32" providerId="ADAL" clId="{8450D6E5-0739-4A8C-9054-67D6A4C69890}" dt="2025-05-09T11:53:46.025" v="234" actId="47"/>
        <pc:sldMkLst>
          <pc:docMk/>
          <pc:sldMk cId="3708357196" sldId="288"/>
        </pc:sldMkLst>
      </pc:sldChg>
      <pc:sldChg chg="del">
        <pc:chgData name="Csüllög Benedek Szabolcs" userId="46860227-a4c7-4821-ac40-dd43eec41e32" providerId="ADAL" clId="{8450D6E5-0739-4A8C-9054-67D6A4C69890}" dt="2025-05-09T11:58:06.545" v="407" actId="47"/>
        <pc:sldMkLst>
          <pc:docMk/>
          <pc:sldMk cId="4117182075" sldId="289"/>
        </pc:sldMkLst>
      </pc:sldChg>
      <pc:sldChg chg="modSp mod modNotesTx">
        <pc:chgData name="Csüllög Benedek Szabolcs" userId="46860227-a4c7-4821-ac40-dd43eec41e32" providerId="ADAL" clId="{8450D6E5-0739-4A8C-9054-67D6A4C69890}" dt="2025-05-26T14:28:55.847" v="1617" actId="20577"/>
        <pc:sldMkLst>
          <pc:docMk/>
          <pc:sldMk cId="996935472" sldId="290"/>
        </pc:sldMkLst>
        <pc:spChg chg="mod">
          <ac:chgData name="Csüllög Benedek Szabolcs" userId="46860227-a4c7-4821-ac40-dd43eec41e32" providerId="ADAL" clId="{8450D6E5-0739-4A8C-9054-67D6A4C69890}" dt="2025-05-26T14:28:55.847" v="1617" actId="20577"/>
          <ac:spMkLst>
            <pc:docMk/>
            <pc:sldMk cId="996935472" sldId="290"/>
            <ac:spMk id="3" creationId="{11EFEB68-74CE-E2B6-1680-364E93FC8F3A}"/>
          </ac:spMkLst>
        </pc:spChg>
      </pc:sldChg>
      <pc:sldChg chg="new del">
        <pc:chgData name="Csüllög Benedek Szabolcs" userId="46860227-a4c7-4821-ac40-dd43eec41e32" providerId="ADAL" clId="{8450D6E5-0739-4A8C-9054-67D6A4C69890}" dt="2025-05-09T11:50:33.685" v="173" actId="680"/>
        <pc:sldMkLst>
          <pc:docMk/>
          <pc:sldMk cId="39936171" sldId="291"/>
        </pc:sldMkLst>
      </pc:sldChg>
      <pc:sldChg chg="addSp modSp add mod modNotesTx">
        <pc:chgData name="Csüllög Benedek Szabolcs" userId="46860227-a4c7-4821-ac40-dd43eec41e32" providerId="ADAL" clId="{8450D6E5-0739-4A8C-9054-67D6A4C69890}" dt="2025-05-17T17:46:58.307" v="1481"/>
        <pc:sldMkLst>
          <pc:docMk/>
          <pc:sldMk cId="1367110715" sldId="291"/>
        </pc:sldMkLst>
        <pc:spChg chg="mod">
          <ac:chgData name="Csüllög Benedek Szabolcs" userId="46860227-a4c7-4821-ac40-dd43eec41e32" providerId="ADAL" clId="{8450D6E5-0739-4A8C-9054-67D6A4C69890}" dt="2025-05-09T11:53:33.210" v="228" actId="20577"/>
          <ac:spMkLst>
            <pc:docMk/>
            <pc:sldMk cId="1367110715" sldId="291"/>
            <ac:spMk id="3" creationId="{B011428F-92F8-EC5C-A529-AF1D811F1830}"/>
          </ac:spMkLst>
        </pc:spChg>
        <pc:spChg chg="mod">
          <ac:chgData name="Csüllög Benedek Szabolcs" userId="46860227-a4c7-4821-ac40-dd43eec41e32" providerId="ADAL" clId="{8450D6E5-0739-4A8C-9054-67D6A4C69890}" dt="2025-05-09T12:00:24.029" v="524" actId="20577"/>
          <ac:spMkLst>
            <pc:docMk/>
            <pc:sldMk cId="1367110715" sldId="291"/>
            <ac:spMk id="4" creationId="{80D40D4F-7836-051B-9EFB-10A9D2B9F7A8}"/>
          </ac:spMkLst>
        </pc:spChg>
      </pc:sldChg>
      <pc:sldChg chg="modSp add mod modNotesTx">
        <pc:chgData name="Csüllög Benedek Szabolcs" userId="46860227-a4c7-4821-ac40-dd43eec41e32" providerId="ADAL" clId="{8450D6E5-0739-4A8C-9054-67D6A4C69890}" dt="2025-06-04T11:23:35.755" v="2048" actId="20577"/>
        <pc:sldMkLst>
          <pc:docMk/>
          <pc:sldMk cId="2492715236" sldId="292"/>
        </pc:sldMkLst>
        <pc:spChg chg="mod">
          <ac:chgData name="Csüllög Benedek Szabolcs" userId="46860227-a4c7-4821-ac40-dd43eec41e32" providerId="ADAL" clId="{8450D6E5-0739-4A8C-9054-67D6A4C69890}" dt="2025-06-04T11:23:35.755" v="2048" actId="20577"/>
          <ac:spMkLst>
            <pc:docMk/>
            <pc:sldMk cId="2492715236" sldId="292"/>
            <ac:spMk id="4" creationId="{708A910D-786F-8581-FB10-3A7A2C1F5C74}"/>
          </ac:spMkLst>
        </pc:spChg>
      </pc:sldChg>
      <pc:sldChg chg="addSp delSp modSp add mod modNotesTx">
        <pc:chgData name="Csüllög Benedek Szabolcs" userId="46860227-a4c7-4821-ac40-dd43eec41e32" providerId="ADAL" clId="{8450D6E5-0739-4A8C-9054-67D6A4C69890}" dt="2025-06-04T11:53:01.811" v="2298" actId="1076"/>
        <pc:sldMkLst>
          <pc:docMk/>
          <pc:sldMk cId="516796183" sldId="293"/>
        </pc:sldMkLst>
        <pc:spChg chg="mod">
          <ac:chgData name="Csüllög Benedek Szabolcs" userId="46860227-a4c7-4821-ac40-dd43eec41e32" providerId="ADAL" clId="{8450D6E5-0739-4A8C-9054-67D6A4C69890}" dt="2025-05-17T17:38:21.709" v="1453" actId="20577"/>
          <ac:spMkLst>
            <pc:docMk/>
            <pc:sldMk cId="516796183" sldId="293"/>
            <ac:spMk id="4" creationId="{1F6403B1-4DB0-82A5-C461-44BD27B3AB06}"/>
          </ac:spMkLst>
        </pc:spChg>
        <pc:picChg chg="add mod">
          <ac:chgData name="Csüllög Benedek Szabolcs" userId="46860227-a4c7-4821-ac40-dd43eec41e32" providerId="ADAL" clId="{8450D6E5-0739-4A8C-9054-67D6A4C69890}" dt="2025-06-04T11:53:01.811" v="2298" actId="1076"/>
          <ac:picMkLst>
            <pc:docMk/>
            <pc:sldMk cId="516796183" sldId="293"/>
            <ac:picMk id="6" creationId="{3488CCC9-84B8-9A00-E6C6-1B414D2E6DAF}"/>
          </ac:picMkLst>
        </pc:picChg>
        <pc:picChg chg="del">
          <ac:chgData name="Csüllög Benedek Szabolcs" userId="46860227-a4c7-4821-ac40-dd43eec41e32" providerId="ADAL" clId="{8450D6E5-0739-4A8C-9054-67D6A4C69890}" dt="2025-06-04T11:52:58.385" v="2296" actId="478"/>
          <ac:picMkLst>
            <pc:docMk/>
            <pc:sldMk cId="516796183" sldId="293"/>
            <ac:picMk id="7" creationId="{A843E00C-5539-F38C-3741-0FFFF6C501E5}"/>
          </ac:picMkLst>
        </pc:picChg>
      </pc:sldChg>
      <pc:sldChg chg="modSp add mod modNotesTx">
        <pc:chgData name="Csüllög Benedek Szabolcs" userId="46860227-a4c7-4821-ac40-dd43eec41e32" providerId="ADAL" clId="{8450D6E5-0739-4A8C-9054-67D6A4C69890}" dt="2025-06-04T11:13:32.281" v="1938" actId="20577"/>
        <pc:sldMkLst>
          <pc:docMk/>
          <pc:sldMk cId="1090912253" sldId="294"/>
        </pc:sldMkLst>
        <pc:spChg chg="mod">
          <ac:chgData name="Csüllög Benedek Szabolcs" userId="46860227-a4c7-4821-ac40-dd43eec41e32" providerId="ADAL" clId="{8450D6E5-0739-4A8C-9054-67D6A4C69890}" dt="2025-05-17T17:20:47.308" v="620" actId="20577"/>
          <ac:spMkLst>
            <pc:docMk/>
            <pc:sldMk cId="1090912253" sldId="294"/>
            <ac:spMk id="2" creationId="{1908627C-5707-64F8-332B-89AA0016942A}"/>
          </ac:spMkLst>
        </pc:spChg>
        <pc:spChg chg="mod">
          <ac:chgData name="Csüllög Benedek Szabolcs" userId="46860227-a4c7-4821-ac40-dd43eec41e32" providerId="ADAL" clId="{8450D6E5-0739-4A8C-9054-67D6A4C69890}" dt="2025-06-04T11:13:32.281" v="1938" actId="20577"/>
          <ac:spMkLst>
            <pc:docMk/>
            <pc:sldMk cId="1090912253" sldId="294"/>
            <ac:spMk id="3" creationId="{2D7BCB4A-929C-7A3B-DC63-1C1BE8112E6F}"/>
          </ac:spMkLst>
        </pc:spChg>
      </pc:sldChg>
      <pc:sldChg chg="addSp delSp modSp new del mod">
        <pc:chgData name="Csüllög Benedek Szabolcs" userId="46860227-a4c7-4821-ac40-dd43eec41e32" providerId="ADAL" clId="{8450D6E5-0739-4A8C-9054-67D6A4C69890}" dt="2025-05-26T14:36:52.669" v="1629" actId="2696"/>
        <pc:sldMkLst>
          <pc:docMk/>
          <pc:sldMk cId="239337559" sldId="295"/>
        </pc:sldMkLst>
      </pc:sldChg>
      <pc:sldChg chg="addSp delSp modSp new del mod ord">
        <pc:chgData name="Csüllög Benedek Szabolcs" userId="46860227-a4c7-4821-ac40-dd43eec41e32" providerId="ADAL" clId="{8450D6E5-0739-4A8C-9054-67D6A4C69890}" dt="2025-05-26T14:47:58.240" v="1666" actId="2696"/>
        <pc:sldMkLst>
          <pc:docMk/>
          <pc:sldMk cId="278764005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2025. 06. 05.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2025. 06. 05.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everyone! We’re Benedek Csüllög and Máté Tejfel, and today we’ll show how Graph Neural Networks can refactor P4 programs.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05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captures usage patterns and reliably renames variables, avoiding name collisions.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81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order parameters by their (type, name) signature; after GNN embeddings, a small MLP predicts the target permutation.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05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 a consistent, readable parameter order, directly patched back into the AST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45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extract </a:t>
            </a:r>
            <a:r>
              <a:rPr lang="en-US" i="1" dirty="0"/>
              <a:t>else</a:t>
            </a:r>
            <a:r>
              <a:rPr lang="en-US" dirty="0"/>
              <a:t> nodes with binary labels; the two-layer GNN focuses solely on those nodes for classification.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87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outputs a prediction and confidence for each </a:t>
            </a:r>
            <a:r>
              <a:rPr lang="en-US" i="1" dirty="0"/>
              <a:t>else</a:t>
            </a:r>
            <a:r>
              <a:rPr lang="en-US" dirty="0"/>
              <a:t>, allowing us to strip empty branches automatically.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92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could collapse nested </a:t>
            </a:r>
            <a:r>
              <a:rPr lang="en-US" i="1" dirty="0"/>
              <a:t>if</a:t>
            </a:r>
            <a:r>
              <a:rPr lang="en-US" dirty="0"/>
              <a:t> chains or add new </a:t>
            </a:r>
            <a:r>
              <a:rPr lang="en-US" dirty="0" err="1"/>
              <a:t>refactorings</a:t>
            </a:r>
            <a:r>
              <a:rPr lang="en-US" dirty="0"/>
              <a:t> like dead-code elimination.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 up: we built a unified graph representation, trained three lightweight GNNs, and showed fully automatic, semantics-preserving edits for P4.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60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 We’re happy to take questions.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29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our roadmap: a quick P4 primer, an intro to the P4Query framework, GNN basics, our trained models, results, and some ideas for future work.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71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is a data-plane DSL: packets pass through match/action tables that use header fields and metadata to rewrite or add headers— all at line rate.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42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P4Query runs static analysis: it converts code into a Gremlin graph, giving us a uniform AST representation ready for learning.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94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an AST is a directed graph, we ask: can a model learn from both topology and semantic node info? GNNs answer with a resounding </a:t>
            </a:r>
            <a:r>
              <a:rPr lang="en-US" i="1" dirty="0"/>
              <a:t>yes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50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GNNs work via message passing: nodes aggregate </a:t>
            </a:r>
            <a:r>
              <a:rPr lang="en-US" dirty="0" err="1"/>
              <a:t>neighbour</a:t>
            </a:r>
            <a:r>
              <a:rPr lang="en-US" dirty="0"/>
              <a:t> info, producing embeddings we can use to output a transformed graph or a prediction.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0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 epochs the model sees larger graph slices; we start by masking leaves to force </a:t>
            </a:r>
            <a:r>
              <a:rPr lang="en-US" dirty="0" err="1"/>
              <a:t>generalisation</a:t>
            </a:r>
            <a:r>
              <a:rPr lang="en-US" dirty="0"/>
              <a:t>, then expose finer structure for refinement.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36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trained three </a:t>
            </a:r>
            <a:r>
              <a:rPr lang="en-US" dirty="0" err="1"/>
              <a:t>refactorings</a:t>
            </a:r>
            <a:r>
              <a:rPr lang="en-US" dirty="0"/>
              <a:t>: a variable </a:t>
            </a:r>
            <a:r>
              <a:rPr lang="en-US" dirty="0" err="1"/>
              <a:t>renamer</a:t>
            </a:r>
            <a:r>
              <a:rPr lang="en-US" dirty="0"/>
              <a:t>, a parameter </a:t>
            </a:r>
            <a:r>
              <a:rPr lang="en-US" dirty="0" err="1"/>
              <a:t>reorderer</a:t>
            </a:r>
            <a:r>
              <a:rPr lang="en-US" dirty="0"/>
              <a:t>, and an empty-else detector, all operating directly on the P4 AST.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55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rename every instance consistently. A two-layer GNN classifies node labels to pinpoint where the rename should happen.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25AA-5A0B-7648-B33A-37E9A013F97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0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p4.org/t/p4-architecture/246/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GNN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refactoring</a:t>
            </a:r>
            <a:r>
              <a:rPr lang="hu-HU" dirty="0"/>
              <a:t> P4 </a:t>
            </a:r>
            <a:r>
              <a:rPr lang="hu-HU" dirty="0" err="1"/>
              <a:t>programs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Benedek Csüllög – Máté Tejfel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3461CE-3807-2ADD-A4F6-83F5C4B6A2F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FMF-AI 2025</a:t>
            </a:r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9057-E558-0C10-9BA6-10358B25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1428F-92F8-EC5C-A529-AF1D811F183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renamer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D40D4F-7836-051B-9EFB-10A9D2B9F7A8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hu-HU" dirty="0" err="1"/>
              <a:t>Outcome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model learns structural and contextual patterns for variable usage.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en-US" dirty="0"/>
              <a:t>reliably rename all instances of a given variable in the graph.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EA3D534-266D-A429-ADF5-2B87D2EF341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A35DBE1-CB33-4789-4CDC-C5E8FB0AE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51" y="1582985"/>
            <a:ext cx="2953162" cy="12193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10BF457-F24B-3015-EB7F-F274E1C76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251" y="3417382"/>
            <a:ext cx="377242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1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1276-BD1C-A9A1-60B9-EA3BF06E2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D34EB4-AEC0-E232-C2E4-FF780312AD0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reorderer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D0A4A1-67A2-260A-FF87-EA9DC54FEFBA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hu-HU" dirty="0" err="1"/>
              <a:t>Goal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R</a:t>
            </a:r>
            <a:r>
              <a:rPr lang="en-US" dirty="0" err="1"/>
              <a:t>eorder</a:t>
            </a:r>
            <a:r>
              <a:rPr lang="en-US" dirty="0"/>
              <a:t> function parameters to improve consistency or readability.</a:t>
            </a:r>
            <a:endParaRPr lang="hu-HU" dirty="0"/>
          </a:p>
          <a:p>
            <a:r>
              <a:rPr lang="hu-HU" dirty="0" err="1"/>
              <a:t>Training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Match parameters based on (type, name) signatures.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Learn </a:t>
            </a:r>
            <a:r>
              <a:rPr lang="hu-HU" dirty="0" err="1"/>
              <a:t>graph</a:t>
            </a:r>
            <a:r>
              <a:rPr lang="en-US" dirty="0"/>
              <a:t> embeddings and use a feedforward neural network to predict </a:t>
            </a:r>
            <a:r>
              <a:rPr lang="hu-HU" dirty="0" err="1"/>
              <a:t>standardized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5618273-1A55-89B1-CCFC-9889BC5EED7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75095D-6764-4D14-2BB0-825D7550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3" y="1582985"/>
            <a:ext cx="6344535" cy="15337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4957E2-F5EB-4F4A-8B0F-443222FB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3" y="3563158"/>
            <a:ext cx="635406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17B8-0736-D7F0-B552-1C6CE8DFC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4D4F7D34-8610-A7BC-BC96-54C6ACAAAAB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reorderer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8A910D-786F-8581-FB10-3A7A2C1F5C74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hu-HU" dirty="0" err="1"/>
              <a:t>Outcome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T</a:t>
            </a:r>
            <a:r>
              <a:rPr lang="en-US" dirty="0"/>
              <a:t>he model predicts </a:t>
            </a:r>
            <a:r>
              <a:rPr lang="hu-HU" dirty="0"/>
              <a:t>a </a:t>
            </a:r>
            <a:r>
              <a:rPr lang="en-US" dirty="0"/>
              <a:t>parameter order for a given function.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Modifies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dirty="0"/>
              <a:t>AST graph based on the predicted permutation.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readability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standardized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195E3D5-48EE-3C90-AA11-2EB2DAE66EB0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5002801-71C1-5E50-EB29-E1A8B3C7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3" y="1582985"/>
            <a:ext cx="6344535" cy="15337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FEB8930-BDCE-44DF-1C35-079C5E09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3" y="3563158"/>
            <a:ext cx="635406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DEF81-3ED4-BC5A-8B93-7329D2E2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A4927458-FE87-E438-D4F9-265DE5B2CC9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Empty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detector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6BE327-7D9E-BC27-DD45-B9A0A4A29E6C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4095439"/>
          </a:xfrm>
        </p:spPr>
        <p:txBody>
          <a:bodyPr/>
          <a:lstStyle/>
          <a:p>
            <a:r>
              <a:rPr lang="hu-HU" dirty="0" err="1"/>
              <a:t>Goal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Detect empty 'else' blocks in P4 abstract syntax trees.</a:t>
            </a:r>
            <a:r>
              <a:rPr lang="hu-HU" dirty="0"/>
              <a:t> </a:t>
            </a:r>
            <a:r>
              <a:rPr lang="hu-HU" dirty="0" err="1"/>
              <a:t>Identify</a:t>
            </a:r>
            <a:r>
              <a:rPr lang="hu-HU" dirty="0"/>
              <a:t> non-</a:t>
            </a:r>
            <a:r>
              <a:rPr lang="hu-HU" dirty="0" err="1"/>
              <a:t>functioning</a:t>
            </a:r>
            <a:r>
              <a:rPr lang="hu-HU" dirty="0"/>
              <a:t> </a:t>
            </a:r>
            <a:r>
              <a:rPr lang="hu-HU" dirty="0" err="1"/>
              <a:t>subtrees</a:t>
            </a:r>
            <a:r>
              <a:rPr lang="hu-HU" dirty="0"/>
              <a:t>.</a:t>
            </a:r>
          </a:p>
          <a:p>
            <a:r>
              <a:rPr lang="hu-HU" dirty="0" err="1"/>
              <a:t>Training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Extract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nodes</a:t>
            </a:r>
            <a:r>
              <a:rPr lang="hu-HU" dirty="0"/>
              <a:t> </a:t>
            </a:r>
            <a:r>
              <a:rPr lang="en-US" dirty="0"/>
              <a:t>and label them as empty or non-empty.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Node features include class and token value encodings.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2-layer G</a:t>
            </a:r>
            <a:r>
              <a:rPr lang="hu-HU" dirty="0"/>
              <a:t>N</a:t>
            </a:r>
            <a:r>
              <a:rPr lang="en-US" dirty="0"/>
              <a:t>N performs binary classification, focusing only on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nodes</a:t>
            </a:r>
            <a:r>
              <a:rPr lang="hu-HU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039E36D-6C3C-BBE8-8511-55F2F14C919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9E6081-E638-F029-45FB-833698D7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985"/>
            <a:ext cx="333421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1CC28-3052-BDE4-E37A-15D439D7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1B1DECB-F4BC-49DD-51AC-72C4FCE9495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Empty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detector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F6403B1-4DB0-82A5-C461-44BD27B3AB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4095439"/>
          </a:xfrm>
        </p:spPr>
        <p:txBody>
          <a:bodyPr/>
          <a:lstStyle/>
          <a:p>
            <a:r>
              <a:rPr lang="hu-HU" dirty="0" err="1"/>
              <a:t>Outcome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Learns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classify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blocks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on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During inference, outputs predicted class and confidence for each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node</a:t>
            </a:r>
            <a:r>
              <a:rPr lang="hu-HU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6D3D99-F534-B704-FE74-6A4F89C4CA6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88CCC9-84B8-9A00-E6C6-1B414D2E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985"/>
            <a:ext cx="333421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1E173-F80A-5678-CB3B-6392105DB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94C7EC2-B237-1CB3-5D3F-368F6135B0F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0D1E20-2AFF-5FE3-9A78-7943534B21EC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Recognize</a:t>
            </a:r>
            <a:r>
              <a:rPr lang="hu-HU" dirty="0"/>
              <a:t> </a:t>
            </a:r>
            <a:r>
              <a:rPr lang="hu-HU" dirty="0" err="1"/>
              <a:t>nested</a:t>
            </a:r>
            <a:r>
              <a:rPr lang="hu-HU" dirty="0"/>
              <a:t> ’</a:t>
            </a:r>
            <a:r>
              <a:rPr lang="hu-HU" dirty="0" err="1"/>
              <a:t>if</a:t>
            </a:r>
            <a:r>
              <a:rPr lang="hu-HU" dirty="0"/>
              <a:t>’ </a:t>
            </a:r>
            <a:r>
              <a:rPr lang="hu-HU" dirty="0" err="1"/>
              <a:t>statements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collapsed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Extending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AST </a:t>
            </a:r>
            <a:r>
              <a:rPr lang="hu-HU" dirty="0" err="1"/>
              <a:t>with</a:t>
            </a:r>
            <a:r>
              <a:rPr lang="hu-HU" dirty="0"/>
              <a:t> parser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fulfills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Header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173763-39F1-576B-533E-123D4ED8134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BE284C-1728-F10C-C3FC-91B18463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985"/>
            <a:ext cx="341042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BF580-DEF7-3D9E-0E82-45C36CA8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FC549F0A-9CC0-2F1A-68CA-4EA4417501C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4DD48F-59F9-DA00-EA3D-34686545DB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68231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/>
              <a:t>Unified graph representation of P4 programs</a:t>
            </a:r>
            <a:r>
              <a:rPr lang="en-US" dirty="0"/>
              <a:t> using the </a:t>
            </a:r>
            <a:r>
              <a:rPr lang="en-US" i="1" dirty="0"/>
              <a:t>P4Query</a:t>
            </a:r>
            <a:r>
              <a:rPr lang="en-US" dirty="0"/>
              <a:t> framework.</a:t>
            </a:r>
            <a:endParaRPr lang="hu-HU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u-HU" b="1" dirty="0"/>
              <a:t>3 GNN-</a:t>
            </a:r>
            <a:r>
              <a:rPr lang="hu-HU" b="1" dirty="0" err="1"/>
              <a:t>based</a:t>
            </a:r>
            <a:r>
              <a:rPr lang="hu-HU" b="1" dirty="0"/>
              <a:t> 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refactoring</a:t>
            </a:r>
            <a:r>
              <a:rPr lang="hu-HU" dirty="0"/>
              <a:t>:</a:t>
            </a:r>
          </a:p>
          <a:p>
            <a:pPr marL="1028700" lvl="1" indent="-342900" algn="just">
              <a:buFont typeface="Wingdings" panose="05000000000000000000" pitchFamily="2" charset="2"/>
              <a:buChar char="§"/>
            </a:pP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renamer</a:t>
            </a:r>
            <a:endParaRPr lang="hu-HU" dirty="0"/>
          </a:p>
          <a:p>
            <a:pPr marL="1028700" lvl="1" indent="-342900" algn="just">
              <a:buFont typeface="Wingdings" panose="05000000000000000000" pitchFamily="2" charset="2"/>
              <a:buChar char="§"/>
            </a:pP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reorderer</a:t>
            </a:r>
            <a:endParaRPr lang="hu-HU" dirty="0"/>
          </a:p>
          <a:p>
            <a:pPr marL="1028700" lvl="1" indent="-342900" algn="just">
              <a:buFont typeface="Wingdings" panose="05000000000000000000" pitchFamily="2" charset="2"/>
              <a:buChar char="§"/>
            </a:pPr>
            <a:r>
              <a:rPr lang="hu-HU" dirty="0" err="1"/>
              <a:t>Empty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detector</a:t>
            </a:r>
            <a:endParaRPr lang="hu-HU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u-HU" dirty="0"/>
              <a:t>The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aspects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ASTs</a:t>
            </a:r>
            <a:r>
              <a:rPr lang="hu-HU" dirty="0"/>
              <a:t>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modifications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predictions</a:t>
            </a:r>
            <a:r>
              <a:rPr lang="hu-HU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76CE732-1D2E-41C3-AF06-4820BA3F18E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63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F62E35A-8466-9993-5CAE-F2D877D733B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EFEB68-74CE-E2B6-1680-364E93FC8F3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322A61-DC78-2EB1-C87D-7DA6DD5830D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CF5736-4109-87C5-4F61-BCE60AD784C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93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E58D80F1-7E41-296A-3711-B9409B65644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Content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F95815-6511-D404-7118-4B25B6A611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49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Introduction to the P4 Programming Language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The P4Query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Motivation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Basics</a:t>
            </a:r>
            <a:r>
              <a:rPr lang="hu-HU" dirty="0"/>
              <a:t> of </a:t>
            </a:r>
            <a:r>
              <a:rPr lang="hu-HU" dirty="0" err="1"/>
              <a:t>GNNs</a:t>
            </a:r>
            <a:r>
              <a:rPr lang="hu-HU" dirty="0"/>
              <a:t> and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Training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Current GNN Models and Their Capabilities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7BEB79C-BEE6-46E3-A9FB-0C5B064A555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8B0AE5A-67F8-8E21-0923-20131A7E899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723315"/>
            <a:ext cx="10515600" cy="529404"/>
          </a:xfrm>
        </p:spPr>
        <p:txBody>
          <a:bodyPr>
            <a:normAutofit fontScale="92500"/>
          </a:bodyPr>
          <a:lstStyle/>
          <a:p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Protocol-independent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Processors</a:t>
            </a:r>
            <a:r>
              <a:rPr lang="hu-HU" dirty="0"/>
              <a:t> - P4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3A1DC-4115-CB04-86CF-D957427A00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0" y="1582985"/>
            <a:ext cx="10515599" cy="40977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/>
              <a:t>D</a:t>
            </a:r>
            <a:r>
              <a:rPr lang="en-US" b="1" dirty="0" err="1"/>
              <a:t>omain</a:t>
            </a:r>
            <a:r>
              <a:rPr lang="en-US" b="1" dirty="0"/>
              <a:t>-specific programming language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data-</a:t>
            </a:r>
            <a:r>
              <a:rPr lang="hu-HU" b="1" dirty="0" err="1"/>
              <a:t>plane</a:t>
            </a:r>
            <a:r>
              <a:rPr lang="hu-HU" b="1" dirty="0"/>
              <a:t> </a:t>
            </a:r>
            <a:r>
              <a:rPr lang="hu-HU" b="1" dirty="0" err="1"/>
              <a:t>packet</a:t>
            </a:r>
            <a:r>
              <a:rPr lang="hu-HU" b="1" dirty="0"/>
              <a:t> </a:t>
            </a:r>
            <a:r>
              <a:rPr lang="hu-HU" b="1" dirty="0" err="1"/>
              <a:t>processing</a:t>
            </a:r>
            <a:r>
              <a:rPr lang="hu-HU" b="1" dirty="0"/>
              <a:t>. </a:t>
            </a:r>
            <a:r>
              <a:rPr lang="en-US" dirty="0"/>
              <a:t>– P4 lets you define how network devices process packets</a:t>
            </a:r>
            <a:r>
              <a:rPr lang="hu-HU" dirty="0"/>
              <a:t>.</a:t>
            </a:r>
            <a:endParaRPr lang="hu-HU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P4 is </a:t>
            </a:r>
            <a:r>
              <a:rPr lang="hu-HU" dirty="0" err="1"/>
              <a:t>particularly</a:t>
            </a:r>
            <a:r>
              <a:rPr lang="hu-HU" dirty="0"/>
              <a:t>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b="1" dirty="0" err="1"/>
              <a:t>Custom</a:t>
            </a:r>
            <a:r>
              <a:rPr lang="hu-HU" b="1" dirty="0"/>
              <a:t> </a:t>
            </a:r>
            <a:r>
              <a:rPr lang="hu-HU" b="1" dirty="0" err="1"/>
              <a:t>Protocol</a:t>
            </a:r>
            <a:r>
              <a:rPr lang="hu-HU" b="1" dirty="0"/>
              <a:t> </a:t>
            </a:r>
            <a:r>
              <a:rPr lang="hu-HU" b="1" dirty="0" err="1"/>
              <a:t>Implementation</a:t>
            </a:r>
            <a:r>
              <a:rPr lang="hu-HU" dirty="0"/>
              <a:t> is </a:t>
            </a:r>
            <a:r>
              <a:rPr lang="hu-HU" dirty="0" err="1"/>
              <a:t>required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Specify the structure of packet </a:t>
            </a:r>
            <a:r>
              <a:rPr lang="hu-HU" b="1" dirty="0"/>
              <a:t>H</a:t>
            </a:r>
            <a:r>
              <a:rPr lang="en-US" b="1" dirty="0" err="1"/>
              <a:t>eaders</a:t>
            </a:r>
            <a:r>
              <a:rPr lang="en-US" dirty="0"/>
              <a:t>, including both standard (e.g., Ethernet, IPv4) and custom protocols.</a:t>
            </a:r>
            <a:r>
              <a:rPr lang="hu-HU" dirty="0"/>
              <a:t> During program </a:t>
            </a:r>
            <a:r>
              <a:rPr lang="hu-HU" dirty="0" err="1"/>
              <a:t>execution</a:t>
            </a:r>
            <a:r>
              <a:rPr lang="hu-HU" dirty="0"/>
              <a:t> </a:t>
            </a:r>
            <a:r>
              <a:rPr lang="hu-HU" dirty="0" err="1"/>
              <a:t>Headers</a:t>
            </a:r>
            <a:r>
              <a:rPr lang="hu-HU" dirty="0"/>
              <a:t> and </a:t>
            </a:r>
            <a:r>
              <a:rPr lang="hu-HU" dirty="0" err="1"/>
              <a:t>metadata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updeted</a:t>
            </a:r>
            <a:r>
              <a:rPr lang="hu-HU" dirty="0"/>
              <a:t>.</a:t>
            </a:r>
            <a:endParaRPr lang="hu-HU" b="1" dirty="0"/>
          </a:p>
        </p:txBody>
      </p:sp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1BC8EB8B-51D9-B0F2-E301-BB0EDD59D7D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25371" y="6300874"/>
            <a:ext cx="7985760" cy="337670"/>
          </a:xfrm>
        </p:spPr>
        <p:txBody>
          <a:bodyPr/>
          <a:lstStyle/>
          <a:p>
            <a:r>
              <a:rPr lang="hu-HU" sz="1800" dirty="0">
                <a:solidFill>
                  <a:srgbClr val="FFFFFF"/>
                </a:solidFill>
              </a:rPr>
              <a:t>FMF-AI 2025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3D0175CD-3A25-BC9A-C4F3-ABB83DE6BE9A}"/>
              </a:ext>
            </a:extLst>
          </p:cNvPr>
          <p:cNvSpPr txBox="1">
            <a:spLocks/>
          </p:cNvSpPr>
          <p:nvPr/>
        </p:nvSpPr>
        <p:spPr>
          <a:xfrm>
            <a:off x="9163477" y="5268566"/>
            <a:ext cx="2097662" cy="412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100" dirty="0" err="1"/>
              <a:t>Source</a:t>
            </a:r>
            <a:r>
              <a:rPr lang="hu-HU" sz="1100" dirty="0"/>
              <a:t>: </a:t>
            </a:r>
            <a:r>
              <a:rPr lang="hu-HU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P4 </a:t>
            </a:r>
            <a:r>
              <a:rPr lang="hu-HU" sz="11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</a:t>
            </a:r>
            <a:r>
              <a:rPr lang="hu-HU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P4 </a:t>
            </a:r>
            <a:r>
              <a:rPr lang="hu-HU" sz="11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</a:t>
            </a:r>
            <a:r>
              <a:rPr lang="hu-HU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11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</a:t>
            </a:r>
            <a:endParaRPr lang="hu-HU" sz="11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D023F8-1493-49DE-18AD-6005E8B9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21" y="3832668"/>
            <a:ext cx="61349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1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A151A-1CD8-331A-D279-5BC1862A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86F59896-2EF4-BA55-24E6-ED3C5E24B56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723315"/>
            <a:ext cx="10515600" cy="529404"/>
          </a:xfrm>
        </p:spPr>
        <p:txBody>
          <a:bodyPr>
            <a:normAutofit/>
          </a:bodyPr>
          <a:lstStyle/>
          <a:p>
            <a:r>
              <a:rPr lang="hu-HU" dirty="0"/>
              <a:t>P4 </a:t>
            </a:r>
            <a:r>
              <a:rPr lang="hu-HU" dirty="0" err="1"/>
              <a:t>Query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29D4DA-A4BB-E759-5E7A-9D799FE690E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40607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/>
              <a:t>S</a:t>
            </a:r>
            <a:r>
              <a:rPr lang="en-US" b="1" dirty="0" err="1"/>
              <a:t>tatic</a:t>
            </a:r>
            <a:r>
              <a:rPr lang="en-US" b="1" dirty="0"/>
              <a:t> analysis framework</a:t>
            </a:r>
            <a:r>
              <a:rPr lang="en-US" dirty="0"/>
              <a:t> for P4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Contains</a:t>
            </a:r>
            <a:r>
              <a:rPr lang="hu-HU" dirty="0"/>
              <a:t> an </a:t>
            </a:r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Gremlin</a:t>
            </a:r>
            <a:r>
              <a:rPr lang="hu-HU" dirty="0"/>
              <a:t> </a:t>
            </a:r>
            <a:r>
              <a:rPr lang="hu-HU" b="1" dirty="0" err="1"/>
              <a:t>graph</a:t>
            </a:r>
            <a:r>
              <a:rPr lang="hu-HU" b="1" dirty="0"/>
              <a:t> </a:t>
            </a:r>
            <a:r>
              <a:rPr lang="hu-HU" b="1" dirty="0" err="1"/>
              <a:t>representation</a:t>
            </a:r>
            <a:r>
              <a:rPr lang="hu-HU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 err="1"/>
              <a:t>Ensures</a:t>
            </a:r>
            <a:r>
              <a:rPr lang="hu-HU" dirty="0"/>
              <a:t> a consistent and </a:t>
            </a:r>
            <a:r>
              <a:rPr lang="hu-HU" b="1" dirty="0" err="1"/>
              <a:t>standardized</a:t>
            </a:r>
            <a:r>
              <a:rPr lang="hu-HU" b="1" dirty="0"/>
              <a:t> </a:t>
            </a:r>
            <a:r>
              <a:rPr lang="hu-HU" b="1" dirty="0" err="1"/>
              <a:t>representation</a:t>
            </a:r>
            <a:r>
              <a:rPr lang="hu-HU" b="1" dirty="0"/>
              <a:t> </a:t>
            </a:r>
            <a:r>
              <a:rPr lang="hu-HU" dirty="0"/>
              <a:t>of P4 programs.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P4 programs can</a:t>
            </a:r>
            <a:r>
              <a:rPr lang="hu-HU" dirty="0"/>
              <a:t> </a:t>
            </a:r>
            <a:r>
              <a:rPr lang="en-US" dirty="0"/>
              <a:t>naturally be represented as </a:t>
            </a:r>
            <a:r>
              <a:rPr lang="en-US" b="1" dirty="0"/>
              <a:t>abstract syntax trees (ASTs)</a:t>
            </a:r>
            <a:r>
              <a:rPr lang="hu-HU" dirty="0"/>
              <a:t>,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.</a:t>
            </a:r>
          </a:p>
        </p:txBody>
      </p:sp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AA16AC1A-6783-33C5-737E-6678129A8B2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25371" y="6300874"/>
            <a:ext cx="7985760" cy="337670"/>
          </a:xfrm>
        </p:spPr>
        <p:txBody>
          <a:bodyPr/>
          <a:lstStyle/>
          <a:p>
            <a:r>
              <a:rPr lang="hu-HU" sz="1800" dirty="0">
                <a:solidFill>
                  <a:srgbClr val="FFFFFF"/>
                </a:solidFill>
              </a:rPr>
              <a:t>FMF-AI 2025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E36B41F-C1E2-2DB3-9AD8-EF604416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984"/>
            <a:ext cx="3130296" cy="4145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5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917EF-5E26-9838-0D0D-20C6899D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FA7BE16-3098-CE38-63EA-9B09A2C8F74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E352AE-85D0-F058-F643-7926929CF43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723515"/>
          </a:xfrm>
        </p:spPr>
        <p:txBody>
          <a:bodyPr/>
          <a:lstStyle/>
          <a:p>
            <a:r>
              <a:rPr lang="en-US" b="1" dirty="0"/>
              <a:t>Abstract Syntax Trees</a:t>
            </a:r>
            <a:r>
              <a:rPr lang="en-US" dirty="0"/>
              <a:t> (</a:t>
            </a:r>
            <a:r>
              <a:rPr lang="en-US" b="1" dirty="0"/>
              <a:t>ASTs</a:t>
            </a:r>
            <a:r>
              <a:rPr lang="en-US" dirty="0"/>
              <a:t>) can be naturally represented as directed graphs.</a:t>
            </a:r>
            <a:endParaRPr lang="hu-HU" dirty="0"/>
          </a:p>
          <a:p>
            <a:r>
              <a:rPr lang="en-US" dirty="0"/>
              <a:t>Given this structure, a key question arises:</a:t>
            </a:r>
            <a:endParaRPr lang="hu-HU" dirty="0"/>
          </a:p>
          <a:p>
            <a:pPr algn="ctr"/>
            <a:r>
              <a:rPr lang="en-US" i="1" dirty="0"/>
              <a:t>Can machine learning models learn from both the topology of such graphs and the semantic attributes of their nodes?</a:t>
            </a:r>
            <a:endParaRPr lang="hu-HU" i="1" dirty="0"/>
          </a:p>
          <a:p>
            <a:r>
              <a:rPr lang="en-US" dirty="0"/>
              <a:t>Recent advances in deep learning provide a positive answer.</a:t>
            </a:r>
            <a:endParaRPr lang="hu-HU" dirty="0"/>
          </a:p>
          <a:p>
            <a:r>
              <a:rPr lang="en-US" b="1" dirty="0"/>
              <a:t>Graph Neural Networks (GNNs)</a:t>
            </a:r>
            <a:r>
              <a:rPr lang="en-US" dirty="0"/>
              <a:t> have proven highly effective in learning from graph-structured data, making them suitable for various code understanding and transformation tasks, including refactoring.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422E0A4E-F0E5-7B6B-670F-ED5ECE140FD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3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D24F-EC56-ED54-C8F9-015C9AEF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0889134D-934A-0AAD-29D3-A34CEF199FE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Basics</a:t>
            </a:r>
            <a:r>
              <a:rPr lang="hu-HU" dirty="0"/>
              <a:t> of </a:t>
            </a:r>
            <a:r>
              <a:rPr lang="hu-HU" dirty="0" err="1"/>
              <a:t>GNNs</a:t>
            </a:r>
            <a:endParaRPr lang="hu-HU" dirty="0"/>
          </a:p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4686FD-0795-E543-0637-6241F699E68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6823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 err="1"/>
              <a:t>Graph</a:t>
            </a:r>
            <a:r>
              <a:rPr lang="hu-HU" b="1" dirty="0"/>
              <a:t> N</a:t>
            </a:r>
            <a:r>
              <a:rPr lang="en-US" b="1" dirty="0" err="1"/>
              <a:t>eural</a:t>
            </a:r>
            <a:r>
              <a:rPr lang="en-US" b="1" dirty="0"/>
              <a:t> </a:t>
            </a:r>
            <a:r>
              <a:rPr lang="hu-HU" b="1" dirty="0"/>
              <a:t>N</a:t>
            </a:r>
            <a:r>
              <a:rPr lang="en-US" b="1" dirty="0" err="1"/>
              <a:t>etwork</a:t>
            </a:r>
            <a:r>
              <a:rPr lang="hu-HU" b="1" dirty="0"/>
              <a:t>s </a:t>
            </a:r>
            <a:r>
              <a:rPr lang="hu-HU" dirty="0" err="1"/>
              <a:t>are</a:t>
            </a:r>
            <a:r>
              <a:rPr lang="en-US" dirty="0"/>
              <a:t> designed to work with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data </a:t>
            </a:r>
            <a:r>
              <a:rPr lang="hu-HU" dirty="0" err="1"/>
              <a:t>structure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GNNs learn node (or graph-level) representations by </a:t>
            </a:r>
            <a:r>
              <a:rPr lang="en-US" b="1" dirty="0"/>
              <a:t>iteratively aggregating information from neighboring nodes</a:t>
            </a:r>
            <a:r>
              <a:rPr lang="en-US" dirty="0"/>
              <a:t>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input is a graph, and the output is either: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/>
              <a:t>a modified graph (e.g., refactored),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/>
              <a:t>or a prediction (e.g., classification or embedding).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GNNs are well-suited for tasks involving </a:t>
            </a:r>
            <a:r>
              <a:rPr lang="en-US" b="1" dirty="0"/>
              <a:t>structural understanding</a:t>
            </a:r>
            <a:r>
              <a:rPr lang="en-US" dirty="0"/>
              <a:t>, such as code refactoring.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DB3DA500-05D2-4F0D-B32B-86103777D9E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12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1138-701F-BDFD-7BCE-047B16A6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D30C8AB4-9C2D-7AE0-B7CF-124A4EA41F1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GNNs</a:t>
            </a:r>
            <a:endParaRPr lang="hu-HU" dirty="0"/>
          </a:p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B5B616-C5AD-3BF4-3341-C76971240BA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6823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model incrementally learns the structure of the </a:t>
            </a:r>
            <a:r>
              <a:rPr lang="en-US" b="1" dirty="0"/>
              <a:t>AST</a:t>
            </a:r>
            <a:r>
              <a:rPr lang="en-US" dirty="0"/>
              <a:t> across multiple training </a:t>
            </a:r>
            <a:r>
              <a:rPr lang="en-US" b="1" dirty="0"/>
              <a:t>epochs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In</a:t>
            </a:r>
            <a:r>
              <a:rPr lang="en-US" dirty="0"/>
              <a:t> each epoch,</a:t>
            </a:r>
            <a:r>
              <a:rPr lang="hu-HU" dirty="0"/>
              <a:t> </a:t>
            </a:r>
            <a:r>
              <a:rPr lang="en-US" b="1" dirty="0"/>
              <a:t>specific portions</a:t>
            </a:r>
            <a:r>
              <a:rPr lang="en-US" dirty="0"/>
              <a:t> of the graph are selectively </a:t>
            </a:r>
            <a:r>
              <a:rPr lang="en-US" b="1" dirty="0"/>
              <a:t>removed</a:t>
            </a:r>
            <a:r>
              <a:rPr lang="en-US" dirty="0"/>
              <a:t> to enhance the model’s ability</a:t>
            </a:r>
            <a:r>
              <a:rPr lang="hu-HU" dirty="0"/>
              <a:t> </a:t>
            </a:r>
            <a:r>
              <a:rPr lang="en-US" dirty="0"/>
              <a:t>to generalize its understanding of the </a:t>
            </a:r>
            <a:r>
              <a:rPr lang="en-US" dirty="0" err="1"/>
              <a:t>structur</a:t>
            </a:r>
            <a:r>
              <a:rPr lang="hu-HU" dirty="0"/>
              <a:t>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I</a:t>
            </a:r>
            <a:r>
              <a:rPr lang="en-US" dirty="0" err="1"/>
              <a:t>nitially</a:t>
            </a:r>
            <a:r>
              <a:rPr lang="en-US" dirty="0"/>
              <a:t>, the training may involve</a:t>
            </a:r>
            <a:r>
              <a:rPr lang="hu-HU" dirty="0"/>
              <a:t> </a:t>
            </a:r>
            <a:r>
              <a:rPr lang="en-US" dirty="0"/>
              <a:t>the deletion of leaf nodes, which represent the terminal elements of the </a:t>
            </a:r>
            <a:r>
              <a:rPr lang="hu-HU" dirty="0"/>
              <a:t>AST.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B</a:t>
            </a:r>
            <a:r>
              <a:rPr lang="en-US" dirty="0"/>
              <a:t>y starting with these simpler nodes, the model is encouraged to focus on</a:t>
            </a:r>
            <a:r>
              <a:rPr lang="hu-HU" dirty="0"/>
              <a:t> </a:t>
            </a:r>
            <a:r>
              <a:rPr lang="en-US" dirty="0"/>
              <a:t>the relationships and interactions among the remaining nodes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This leads to a </a:t>
            </a:r>
            <a:r>
              <a:rPr lang="en-US" b="1" dirty="0"/>
              <a:t>deeper understanding</a:t>
            </a:r>
            <a:r>
              <a:rPr lang="hu-HU" dirty="0"/>
              <a:t> </a:t>
            </a:r>
            <a:r>
              <a:rPr lang="en-US" dirty="0"/>
              <a:t>of the overall tree </a:t>
            </a:r>
            <a:r>
              <a:rPr lang="en-US" b="1" dirty="0"/>
              <a:t>structure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dirty="0"/>
              <a:t>A</a:t>
            </a:r>
            <a:r>
              <a:rPr lang="en-US" dirty="0"/>
              <a:t>s the training advances, the strategy can adapt to </a:t>
            </a:r>
            <a:r>
              <a:rPr lang="en-US" b="1" dirty="0"/>
              <a:t>remove more complex </a:t>
            </a:r>
            <a:r>
              <a:rPr lang="en-US" dirty="0"/>
              <a:t>nodes</a:t>
            </a:r>
            <a:r>
              <a:rPr lang="hu-HU" dirty="0"/>
              <a:t> </a:t>
            </a:r>
            <a:r>
              <a:rPr lang="en-US" dirty="0"/>
              <a:t>or entire subtree</a:t>
            </a:r>
            <a:r>
              <a:rPr lang="hu-HU" dirty="0"/>
              <a:t>.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F86C9B2-7C8F-09DC-61F9-40F53D0BD75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56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78D4-FD93-208A-ACCF-AF574211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1908627C-5707-64F8-332B-89AA0016942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7BCB4A-929C-7A3B-DC63-1C1BE8112E6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6823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 err="1"/>
              <a:t>Variable</a:t>
            </a:r>
            <a:r>
              <a:rPr lang="hu-HU" b="1" dirty="0"/>
              <a:t> </a:t>
            </a:r>
            <a:r>
              <a:rPr lang="hu-HU" b="1" dirty="0" err="1"/>
              <a:t>renamer</a:t>
            </a:r>
            <a:endParaRPr lang="hu-HU" b="1" dirty="0"/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hu-HU" dirty="0" err="1"/>
              <a:t>Renames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of a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AST (</a:t>
            </a:r>
            <a:r>
              <a:rPr lang="hu-HU" dirty="0" err="1"/>
              <a:t>declaration</a:t>
            </a:r>
            <a:r>
              <a:rPr lang="hu-HU" dirty="0"/>
              <a:t>, </a:t>
            </a:r>
            <a:r>
              <a:rPr lang="hu-HU" dirty="0" err="1"/>
              <a:t>initialisation</a:t>
            </a:r>
            <a:r>
              <a:rPr lang="hu-HU" dirty="0"/>
              <a:t> etc.). During </a:t>
            </a:r>
            <a:r>
              <a:rPr lang="hu-HU" dirty="0" err="1"/>
              <a:t>running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model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renamed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. </a:t>
            </a:r>
            <a:r>
              <a:rPr lang="hu-HU" dirty="0" err="1"/>
              <a:t>Modifies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AST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 err="1"/>
              <a:t>Parameter</a:t>
            </a:r>
            <a:r>
              <a:rPr lang="hu-HU" b="1" dirty="0"/>
              <a:t> </a:t>
            </a:r>
            <a:r>
              <a:rPr lang="hu-HU" b="1" dirty="0" err="1"/>
              <a:t>reorderer</a:t>
            </a:r>
            <a:endParaRPr lang="hu-HU" b="1" dirty="0"/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reorder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declarations</a:t>
            </a:r>
            <a:r>
              <a:rPr lang="hu-HU" dirty="0"/>
              <a:t> in a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declaration</a:t>
            </a:r>
            <a:r>
              <a:rPr lang="hu-HU" dirty="0"/>
              <a:t>. </a:t>
            </a:r>
            <a:r>
              <a:rPr lang="hu-HU" dirty="0" err="1"/>
              <a:t>Modifies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AST’s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b="1" dirty="0" err="1"/>
              <a:t>Empty</a:t>
            </a:r>
            <a:r>
              <a:rPr lang="hu-HU" b="1" dirty="0"/>
              <a:t> ’</a:t>
            </a:r>
            <a:r>
              <a:rPr lang="hu-HU" b="1" dirty="0" err="1"/>
              <a:t>else</a:t>
            </a:r>
            <a:r>
              <a:rPr lang="hu-HU" b="1" dirty="0"/>
              <a:t>’ </a:t>
            </a:r>
            <a:r>
              <a:rPr lang="hu-HU" b="1" dirty="0" err="1"/>
              <a:t>block</a:t>
            </a:r>
            <a:r>
              <a:rPr lang="hu-HU" b="1" dirty="0"/>
              <a:t> </a:t>
            </a:r>
            <a:r>
              <a:rPr lang="hu-HU" b="1" dirty="0" err="1"/>
              <a:t>detector</a:t>
            </a:r>
            <a:endParaRPr lang="hu-HU" b="1" dirty="0"/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recognize</a:t>
            </a:r>
            <a:r>
              <a:rPr lang="hu-HU" dirty="0"/>
              <a:t> an </a:t>
            </a:r>
            <a:r>
              <a:rPr lang="hu-HU" dirty="0" err="1"/>
              <a:t>empty</a:t>
            </a:r>
            <a:r>
              <a:rPr lang="hu-HU" dirty="0"/>
              <a:t> ’</a:t>
            </a:r>
            <a:r>
              <a:rPr lang="hu-HU" dirty="0" err="1"/>
              <a:t>else</a:t>
            </a:r>
            <a:r>
              <a:rPr lang="hu-HU" dirty="0"/>
              <a:t>’ </a:t>
            </a:r>
            <a:r>
              <a:rPr lang="hu-HU" dirty="0" err="1"/>
              <a:t>block</a:t>
            </a:r>
            <a:r>
              <a:rPr lang="hu-HU" dirty="0"/>
              <a:t> in an AST.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9885C22C-6BCE-ABB2-074A-9BD6D12F2C1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091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547EB2F2-1539-B3C1-03F6-860D4888C96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hu-HU" dirty="0" err="1"/>
              <a:t>Trained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–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renamer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E7CA37-1A63-FE44-71A2-CA9E0B72863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hu-HU" dirty="0" err="1"/>
              <a:t>Goal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Rename a variable and all of its occurrences in the AST graph.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Useful for improving readability or resolving naming conflicts.</a:t>
            </a:r>
            <a:endParaRPr lang="hu-HU" dirty="0"/>
          </a:p>
          <a:p>
            <a:r>
              <a:rPr lang="hu-HU" dirty="0" err="1"/>
              <a:t>Training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2-layer </a:t>
            </a:r>
            <a:r>
              <a:rPr lang="hu-HU" dirty="0"/>
              <a:t>GNN</a:t>
            </a:r>
            <a:r>
              <a:rPr lang="en-US" dirty="0"/>
              <a:t> is trained to classify node </a:t>
            </a:r>
            <a:r>
              <a:rPr lang="hu-HU" dirty="0" err="1"/>
              <a:t>attributes</a:t>
            </a:r>
            <a:r>
              <a:rPr lang="hu-HU" dirty="0"/>
              <a:t> (e. g. ’</a:t>
            </a:r>
            <a:r>
              <a:rPr lang="hu-HU" dirty="0" err="1"/>
              <a:t>class</a:t>
            </a:r>
            <a:r>
              <a:rPr lang="hu-HU" dirty="0"/>
              <a:t>’).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BAE4D4-4CB3-5969-D68F-45C233FE7A9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hu-HU" sz="1800" kern="1200" cap="all" spc="0" baseline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FMF-AI 2025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2FA4B5F-DF64-ED93-4D36-C0565A84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51" y="1582985"/>
            <a:ext cx="2953162" cy="12193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9AED52-9849-55A5-C631-22B2522C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251" y="3417382"/>
            <a:ext cx="377242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3824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1279</Words>
  <Application>Microsoft Office PowerPoint</Application>
  <PresentationFormat>Szélesvásznú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címdia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Csüllög Benedek Szabolcs</cp:lastModifiedBy>
  <cp:revision>77</cp:revision>
  <dcterms:created xsi:type="dcterms:W3CDTF">2021-07-01T15:39:11Z</dcterms:created>
  <dcterms:modified xsi:type="dcterms:W3CDTF">2025-06-05T09:43:11Z</dcterms:modified>
</cp:coreProperties>
</file>