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56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 0 0,'604'322'0'0,"299"158"0"0,-130-69 0 0,861 457 0 0,819 437 0 0,203 107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7:00.33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1875 0 0,'0'-2'0'0,"0"-1867"0"0,0 1867 0 0,0 1 0 0,0 32 0 0,0 44 0 0,0-59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0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 0 0,'0'-2'0'0,"0"0"0"0,0 0 0 0,0 0 0 0,0-22 0 0,0 1975 0 0,0 106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8:0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1373 0 0 0,'2'0'0'0,"-2"0"0"0,-1 0 0 0,-478 129 0 0,-146 38 0 0,623-166 0 0,3-2 0 0,-1 1 0 0,-254 68 0 0,239-64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8:15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1112 38 0 0,'3'0'0'0,"-2"-1"0"0,0 1 0 0,-2 0 0 0,-326 88 0 0,-167 44 0 0,200-53 0 0,860-230 0 0,-339 90 0 0,-77 20 0 0,-25 8 0 0,60-17 0 0,-236 64 0 0,42-12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8:2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3795 1 0 0,'1'0'0'0,"-3"0"0"0,0 1 0 0,-1 0 0 0,-241 64 0 0,-115 31 0 0,-530 143 0 0,239-65 0 0,218-59 0 0,326-86 0 0,-274 73 0 0,24-7 0 0,160-42 0 0,243-66 0 0,-270 73 0 0,253-68 0 0,-26 7 0 0,-20 5 0 0,2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8:39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10525 20 0 0,'67'-18'0'0,"-61"16"0"0,-22 7 0 0,-8 1 0 0,-4043 1084 0 0,1344-361 0 0,-746 201 0 0,3468-930 0 0,2 0 0 0,-247 66 0 0,210-57 0 0,19-4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9:09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1163 0 0 0,'-1159'310'0'0,"1155"-309"0"0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9:15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1315 0 0 0,'-602'161'0'0,"-3"1"0"0,539-144 0 0,30-8 0 0,31-9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56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422 1923 0 0,'1919'-514'0'0,"1576"-422"0"0,-1733 464 0 0,-1865 499 0 0,86-22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9:36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5839 3237 0 0,'-2528'-1402'0'0,"834"463"0"0,349 194 0 0,1073 594 0 0,361 200 0 0,-89-49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5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6190 3432 0 0,'-258'-143'0'0,"-116"-65"0"0,-5116-2835 0 0,5512 3055 0 0,-40-22 0 0,-35-19 0 0,34 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9:41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 31 0 0,'-54'-30'0'0,"60"33"0"0,17 10 0 0,253 140 0 0,238 132 0 0,-555-308 0 0,26 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9:49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15 0 0,'-24'-14'0'0,"23"14"0"0,15 7 0 0,780 434 0 0,-536-298 0 0,-350-195 0 0,68 39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0:06.2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 0 0,'624'347'0'0,"7069"3916"0"0,-7825-4336 0 0,101 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0:11.93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0,'2'1'0'0,"-1"0"0"0,828 458 0 0,-834-462 0 0,8 5 0 0,18 10 0 0,29 15 0 0,-129-71 0 0,59 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0:17.0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0,'557'309'0'0,"-385"-214"0"0,-190-105 0 0,6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2:15.54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2799 0 0,'9974'-2673'0'0,"-9558"2562"0"0</inkml:trace>
  <inkml:trace contextRef="#ctx0" brushRef="#br0" timeOffset="1">10391 15 0 0,'-52'14'0'0,"34"-10"0"0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0:40.2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1199 0 0 0,'-599'161'0'0,"268"-73"0"0,140-36 0 0,123-34 0 0,58-16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0:45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54 203 0 0,'-21'6'0'0,"19"-5"0"0,14-5 0 0,754-201 0 0,-765 205 0 0,-6 0 0 0,0 0 0 0,0 1 0 0,0 0 0 0,1 0 0 0,-1 0 0 0,0 0 0 0,1 1 0 0,-7 3 0 0,-5 0 0 0,-724 193 0 0,735-196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10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 0 0,'2684'1427'0'0,"-1250"-664"0"0,-102-55 0 0,-1388-738 0 0,48 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2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5 131 772 0 0,'1'-2'5454'0'0,"-6"-6"-832"0"0,53-12-2906 0 0,-24 16-1422 0 0,29-10 611 0 0,-26 2 161 0 0,58-24 916 0 0,-51 24-1281 0 0,-26 9-459 0 0,0-1-1 0 0,1 1 0 0 0,-1 1 0 0 0,1 0 1 0 0,0 0-1 0 0,15-1 0 0 0,46-1 468 0 0,-70 4-497 0 0,-13 8 307 0 0,1 0 1 0 0,-1 1-1 0 0,-15 14 1 0 0,20-15-433 0 0,-1 0-1 0 0,0-1 1 0 0,0 0 0 0 0,-1-1 0 0 0,0 0-1 0 0,0-1 1 0 0,0 1 0 0 0,-16 4 0 0 0,17-8 43 0 0,-6 3 209 0 0,0-2 1 0 0,-1 0-1 0 0,-28 2 0 0 0,-37 15 986 0 0,119-23-1287 0 0,0-2-1 0 0,1-2 1 0 0,-2-1-1 0 0,71-24 1 0 0,-15 3-109 0 0,-82 27 137 0 0,0 1 0 0 0,0-1 0 0 0,19 1 0 0 0,22-2-1333 0 0,-21-8-3814 0 0,-30 10 4264 0 0,1 0-1 0 0,-1 0 1 0 0,0 0-1 0 0,1 0 0 0 0,-1 0 1 0 0,0 0-1 0 0,0-1 0 0 0,0 1 1 0 0,0 0-1 0 0,0-1 1 0 0,-1 1-1 0 0,1-1 0 0 0,0 1 1 0 0,-1-1-1 0 0,1 1 0 0 0,-1-1 1 0 0,1 0-1 0 0,-1 1 1 0 0,0-1-1 0 0,1-1 0 0 0,-1-2-1382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5:22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 0 0,'254'141'0'0,"-141"-78"0"0,897 496 0 0,505 281 0 0,611 338 0 0,-708-391 0 0,-1095-609 0 0,361 202 0 0,-206-116 0 0,-430-237 0 0,205 114 0 0,-252-141 0 0,-2 0 0 0,38 20 0 0,-58-32 0 0,-61-33 0 0,55 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2:2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 0 0,'-1'0'0'0,"-1"-1"0"0,1995 1061 0 0,-2036-1083 0 0,32 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2:37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0 412 0 0,'1533'-411'0'0,"-1619"434"0"0,69-19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0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5697 3158 0 0,'1'0'0'0,"0"1"0"0,0 0 0 0,-2-2 0 0,-134-74 0 0,65 37 0 0,-1277-709 0 0,-675-374 0 0,180 100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29.0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349 254 488 0 0,'-5'-4'10175'0'0,"-11"-5"-4281"0"0,-104-54 1112 0 0,91 46-5808 0 0,1-2 1 0 0,1-1 0 0 0,-38-36-1 0 0,7-9-686 0 0,76 67-3985 0 0,-16-2 2768 0 0,1 0 0 0 0,0 0 1 0 0,0 0-1 0 0,0 0 0 0 0,0 1 1 0 0,0-1-1 0 0,-1 1 0 0 0,1 0 1 0 0,0 0-1 0 0,5 2 0 0 0,-6-1-373 0 0,0 0 0 0 0,0 0 1 0 0,1 0-1 0 0,-1 0 0 0 0,-1 0 0 0 0,1 1 0 0 0,0-1 0 0 0,0 0 0 0 0,-1 1 0 0 0,1 0 0 0 0,-1-1 0 0 0,0 1 0 0 0,2 5 1 0 0,-1 2-1049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25.2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102 338 580 0 0,'-9'-6'6123'0'0,"7"4"-6029"0"0,1 1 0 0 0,-1-1 1 0 0,0 1-1 0 0,1 0 0 0 0,-1 0 0 0 0,0 0 0 0 0,0 0 0 0 0,0 0 0 0 0,0 0 0 0 0,0 1 0 0 0,0-1 0 0 0,0 1 0 0 0,-4-1 0 0 0,-10-3 1768 0 0,-30 8 2180 0 0,84-28-2235 0 0,-23 14-1491 0 0,1 2 0 0 0,1 0 0 0 0,0 1 0 0 0,0 0 0 0 0,0 2 0 0 0,0 0-1 0 0,21-3 1 0 0,34-9 424 0 0,-59 13-432 0 0,1 0 0 0 0,-1 1 1 0 0,1 0-1 0 0,27-1 0 0 0,-28 2-9 0 0,0 0 0 0 0,0-1 0 0 0,0 0 0 0 0,-1-1 0 0 0,1 0 0 0 0,-1-1 0 0 0,0 0 0 0 0,21-14 0 0 0,56-33 1047 0 0,-66 38-917 0 0,45-19 1 0 0,-67 33-427 0 0,6-6-434 0 0,-30-30-21988 0 0,21 24 20263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26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40 248 420 0 0,'0'0'2891'0'0,"-40"14"3612"0"0,61-24-778 0 0,68-44-3080 0 0,-72 45-2246 0 0,0-1 0 0 0,1 2 0 0 0,0 0 0 0 0,0 2 1 0 0,0 0-1 0 0,1 0 0 0 0,25-3 0 0 0,-17 4 756 0 0,0-2 0 0 0,46-18 0 0 0,-18-4 525 0 0,-43 21-1557 0 0,1 1 0 0 0,0 0 0 0 0,0 1 1 0 0,0 1-1 0 0,28-8 0 0 0,-10 2 306 0 0,-27 9-418 0 0,0 0 1 0 0,-1 0-1 0 0,1 1 1 0 0,0 0-1 0 0,0-1 1 0 0,0 2-1 0 0,0-1 1 0 0,7 0-1 0 0,-11 1-36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48.8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25 246 312 0 0,'-14'10'5873'0'0,"4"-4"-2145"0"0,17-8 1706 0 0,37-30-2693 0 0,-2 1-1520 0 0,-5 13 83 0 0,1 2 0 0 0,51-15-1 0 0,2-1 1071 0 0,-41 15-1446 0 0,52-11 1 0 0,18-5-234 0 0,-115 32-646 0 0,0-1 11 0 0,0 0 1 0 0,1 1 0 0 0,-1-2 0 0 0,0 1 0 0 0,0-1 0 0 0,6-4 0 0 0,-18 6-2664 0 0,-68 12-15005 0 0,47-4 13327 0 0,6 0 1728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49.6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176 69 524 0 0,'3'-4'1098'0'0,"-1"-1"0"0"0,0 0-1 0 0,1 0 1 0 0,-2 0 0 0 0,1 0-1 0 0,-1 0 1 0 0,2-8 0 0 0,-3 12-961 0 0,0 0 0 0 0,0 0 1 0 0,0 0-1 0 0,0 1 0 0 0,0-1 0 0 0,0 0 0 0 0,0 0 1 0 0,0 0-1 0 0,-1 1 0 0 0,1-1 0 0 0,0 0 0 0 0,-1 0 1 0 0,1 1-1 0 0,0-1 0 0 0,-1 0 0 0 0,1 1 1 0 0,-1-1-1 0 0,1 0 0 0 0,-1 1 0 0 0,1-1 0 0 0,-2 0 1 0 0,0 0 27 0 0,1 0 0 0 0,-1 1 0 0 0,1-1 0 0 0,-1 1 0 0 0,1-1 0 0 0,-1 1 1 0 0,0 0-1 0 0,1 0 0 0 0,-1 0 0 0 0,0-1 0 0 0,1 2 0 0 0,-1-1 0 0 0,0 0 0 0 0,1 0 1 0 0,-3 1-1 0 0,1 0-109 0 0,0 0 0 0 0,-1 1-1 0 0,1-1 1 0 0,0 1 0 0 0,0 0 0 0 0,0-1 0 0 0,1 1 0 0 0,-1 1 0 0 0,0-1 0 0 0,1 0 0 0 0,-1 1 0 0 0,1-1 0 0 0,0 1-1 0 0,0 0 1 0 0,-3 4 0 0 0,-27 52 38 0 0,22-40-28 0 0,-7 12 17 0 0,5-8 268 0 0,0 0 0 0 0,-17 46-1 0 0,30-68-218 0 0,-1 0 1 0 0,1-1-1 0 0,-1 1 0 0 0,1 0 1 0 0,-1-1-1 0 0,1 1 0 0 0,0-1 0 0 0,-1 1 1 0 0,1 0-1 0 0,0-1 0 0 0,-1 0 0 0 0,1 1 1 0 0,0-1-1 0 0,0 1 0 0 0,0-1 0 0 0,-1 0 1 0 0,1 0-1 0 0,0 1 0 0 0,0-1 0 0 0,0 0 1 0 0,0 0-1 0 0,-1 0 0 0 0,3 0 0 0 0,41 8 919 0 0,14 4-629 0 0,-29-1-330 0 0,1 0-1 0 0,0-2 0 0 0,0-2 0 0 0,1-1 1 0 0,0-1-1 0 0,59 1 0 0 0,-90-6-281 0 0,0-1 0 0 0,0 1 0 0 0,1-1 0 0 0,-1 1-1 0 0,0-1 1 0 0,0 1 0 0 0,0-1 0 0 0,0 1 0 0 0,0-1 0 0 0,0 0 0 0 0,0 1-1 0 0,0-1 1 0 0,0 1 0 0 0,0-1 0 0 0,0 0 0 0 0,0 1 0 0 0,0-1 0 0 0,0 1-1 0 0,-1-1 1 0 0,1 1 0 0 0,0-1 0 0 0,0 1 0 0 0,-1-1 0 0 0,1 1 0 0 0,0-1 0 0 0,-1 1-1 0 0,1-1 1 0 0,0 1 0 0 0,-1 0 0 0 0,1-1 0 0 0,-1 1 0 0 0,0-1 0 0 0,-14-21-11912 0 0,11 18 9608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0.7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23 112 1208 0 0,'0'-1'229'0'0,"1"1"0"0"0,-1-1-1 0 0,0 0 1 0 0,0 1 0 0 0,0-1 0 0 0,0 0 0 0 0,0 1-1 0 0,0-1 1 0 0,0 0 0 0 0,0 0 0 0 0,-1 1 0 0 0,1-1-1 0 0,0 0 1 0 0,0 1 0 0 0,0-1 0 0 0,-1 0 0 0 0,1 1-1 0 0,0-1 1 0 0,-1 1 0 0 0,1-1 0 0 0,-1 0 0 0 0,1 1-1 0 0,-1-1 1 0 0,1 1 0 0 0,-1-1 0 0 0,1 1-1 0 0,-1 0 1 0 0,1-1 0 0 0,-1 1 0 0 0,1-1 0 0 0,-1 1-1 0 0,-1-1 1 0 0,2 2-139 0 0,-1-1 0 0 0,0 0 0 0 0,1 1 0 0 0,-1-1 0 0 0,1 1 0 0 0,-1-1 0 0 0,0 1 0 0 0,1-1 0 0 0,-1 1 0 0 0,1-1 0 0 0,-1 1 0 0 0,1-1-1 0 0,0 1 1 0 0,-1 0 0 0 0,1-1 0 0 0,0 1 0 0 0,-1-1 0 0 0,1 1 0 0 0,0 0 0 0 0,0 0 0 0 0,-1-1 0 0 0,1 1 0 0 0,0 0 0 0 0,0-1 0 0 0,0 1 0 0 0,0 0 0 0 0,0 0 0 0 0,0-1 0 0 0,0 1 0 0 0,0 0-1 0 0,0 0 1 0 0,-2 141 2041 0 0,2-45 2215 0 0,16-213-4132 0 0,-11 72 281 0 0,16-69-1 0 0,-19 111-306 0 0,-1 0 0 0 0,0 0-1 0 0,0-1 1 0 0,1 1 0 0 0,-1 0-1 0 0,1 0 1 0 0,0 1-1 0 0,0-1 1 0 0,-1 0 0 0 0,1 0-1 0 0,0 1 1 0 0,0-1 0 0 0,1 1-1 0 0,-1 0 1 0 0,0 0-1 0 0,0 0 1 0 0,1 0 0 0 0,-1 0-1 0 0,0 0 1 0 0,4 0-1 0 0,58-12 1694 0 0,-44 10-1555 0 0,25-7 150 0 0,41-7-58 0 0,-79 16-479 0 0,1 1-1 0 0,0-1 0 0 0,-1 1 0 0 0,1 1 1 0 0,0 0-1 0 0,-1 0 0 0 0,1 0 0 0 0,12 4 1 0 0,-19-4-221 0 0,0-1 0 0 0,0 1 0 0 0,0-1 1 0 0,0 1-1 0 0,0 0 0 0 0,0 0 1 0 0,0-1-1 0 0,0 1 0 0 0,0 0 0 0 0,0 0 1 0 0,-1 0-1 0 0,1 0 0 0 0,0 0 0 0 0,0 0 1 0 0,-1 0-1 0 0,1 0 0 0 0,-1 0 0 0 0,1 0 1 0 0,-1 0-1 0 0,0 0 0 0 0,1 1 0 0 0,-1-1 1 0 0,0 0-1 0 0,0 0 0 0 0,1 0 0 0 0,-1 1 1 0 0,0-1-1 0 0,0 0 0 0 0,-1 0 0 0 0,1 0 1 0 0,0 1-1 0 0,0-1 0 0 0,0 0 1 0 0,-1 0-1 0 0,1 0 0 0 0,-1 0 0 0 0,1 0 1 0 0,-1 1-1 0 0,1-1 0 0 0,-2 1 0 0 0,-30 49-10941 0 0,23-40 10245 0 0,-6 11-931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1.9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95 125 712 0 0,'-1'-4'600'0'0,"2"1"0"0"0,-1-1 0 0 0,0 1 0 0 0,1-1 1 0 0,0 1-1 0 0,-1-1 0 0 0,1 1 0 0 0,1-1 0 0 0,-1 1 0 0 0,0 0 0 0 0,1 0 0 0 0,0 0 0 0 0,0 0 0 0 0,2-4 0 0 0,-1 4-321 0 0,0 0-1 0 0,1 0 1 0 0,-1 0 0 0 0,0 0-1 0 0,1 1 1 0 0,0-1-1 0 0,-1 1 1 0 0,1 0-1 0 0,0 0 1 0 0,5-1-1 0 0,5-1-69 0 0,0 1-1 0 0,0 0 1 0 0,1 1-1 0 0,-1 1 0 0 0,25 0 1 0 0,-39 1-124 0 0,-1-1 148 0 0,0-1 0 0 0,-1 1 0 0 0,1 0 0 0 0,-1 0 0 0 0,1 0 0 0 0,-1 0 0 0 0,1 0 0 0 0,-1 0 0 0 0,0 0 0 0 0,1 1-1 0 0,-1-1 1 0 0,0 1 0 0 0,0-1 0 0 0,1 1 0 0 0,-1 0 0 0 0,-3-1 0 0 0,-48-8-290 0 0,37 6 330 0 0,8 2-253 0 0,0 0 0 0 0,-1 1 0 0 0,1 0 0 0 0,-1 1 0 0 0,1-1 0 0 0,0 1 0 0 0,0 1 0 0 0,-1 0 0 0 0,1 0 0 0 0,0 1 0 0 0,1 0 0 0 0,-10 4 0 0 0,14-6-13 0 0,-1 1 0 0 0,1 0 0 0 0,0 0 0 0 0,0 0 0 0 0,0 0 0 0 0,0 0 0 0 0,0 1 0 0 0,1-1 1 0 0,-1 1-1 0 0,1 0 0 0 0,0-1 0 0 0,-1 1 0 0 0,1 0 0 0 0,0 1 0 0 0,1-1 0 0 0,-1 0 0 0 0,1 0 1 0 0,-1 1-1 0 0,1-1 0 0 0,0 1 0 0 0,0-1 0 0 0,0 1 0 0 0,1 0 0 0 0,-1-1 0 0 0,1 1 0 0 0,0 0 1 0 0,0-1-1 0 0,0 1 0 0 0,1 0 0 0 0,0 3 0 0 0,-1-4 1 0 0,1-1 0 0 0,0 1 0 0 0,-1 0 0 0 0,1-1 0 0 0,0 1 0 0 0,0-1 0 0 0,0 1 0 0 0,1-1 0 0 0,-1 1 0 0 0,0-1 0 0 0,1 0 0 0 0,0 0 0 0 0,-1 1 0 0 0,1-1 0 0 0,0 0 0 0 0,0-1 0 0 0,0 1 0 0 0,1 0 0 0 0,-1-1 0 0 0,0 1 0 0 0,1-1 0 0 0,-1 0 0 0 0,0 1 0 0 0,1-1 0 0 0,0 0 0 0 0,-1-1 0 0 0,1 1 0 0 0,0 0 0 0 0,-1-1 0 0 0,1 0 0 0 0,0 1 0 0 0,-1-1 0 0 0,1 0 0 0 0,0 0 0 0 0,0-1 0 0 0,-1 1 0 0 0,1 0 0 0 0,0-1 0 0 0,3-1 0 0 0,4-1 32 0 0,0 0 0 0 0,0-1 0 0 0,0 0 0 0 0,0-1 0 0 0,-1 0 0 0 0,0-1 0 0 0,0 1 0 0 0,15-14-1 0 0,-6 3-21 0 0,-9 9-13 0 0,0-1 1 0 0,0 0-1 0 0,-1 0 0 0 0,0-1 0 0 0,10-14 1 0 0,-22 32 259 0 0,0 0 0 0 0,1 0 0 0 0,0 1 0 0 0,0-1 1 0 0,1 1-1 0 0,1-1 0 0 0,0 1 0 0 0,-1 11 0 0 0,2-17-230 0 0,0-1 0 0 0,0 0 0 0 0,0 1 0 0 0,0-1 1 0 0,1 0-1 0 0,0 1 0 0 0,-1-1 0 0 0,1 0 0 0 0,0 1 0 0 0,0-1 0 0 0,1 0 0 0 0,-1 0 0 0 0,1 0 0 0 0,-1 0 0 0 0,1 0 1 0 0,0 0-1 0 0,0-1 0 0 0,0 1 0 0 0,1 0 0 0 0,-1-1 0 0 0,1 0 0 0 0,-1 0 0 0 0,1 0 0 0 0,0 0 0 0 0,0 0 0 0 0,-1 0 0 0 0,2 0 1 0 0,-1-1-1 0 0,0 0 0 0 0,0 0 0 0 0,0 0 0 0 0,0 0 0 0 0,1 0 0 0 0,3 0 0 0 0,0 0 3 0 0,0 0 1 0 0,1-1-1 0 0,-1 0 1 0 0,0-1-1 0 0,1 1 0 0 0,7-3 1 0 0,-6 1-683 0 0,0 0 0 0 0,-1-1 1 0 0,1 0-1 0 0,12-8 0 0 0,28-23-6261 0 0,-9-10-3889 0 0,-29 28 8687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5:35.7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5823 3228 0 0,'-3762'-2086'0'0,"1836"1019"0"0,1805 1000 0 0,130 72 0 0,19 10 0 0,-23-12 0 0,-16-9 0 0,-23-13 0 0,24 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06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5 135 768 0 0,'-1'-3'5364'0'0,"-2"-8"18"0"0,10 10-5076 0 0,0-1-1 0 0,0 0 1 0 0,0-1-1 0 0,0 0 1 0 0,-1 0-1 0 0,1 0 0 0 0,-1-1 1 0 0,0 1-1 0 0,9-9 1 0 0,17-7 188 0 0,-25 14-398 0 0,0 1 0 0 0,0-1-1 0 0,0-1 1 0 0,-1 1 0 0 0,12-13-1 0 0,4-5 177 0 0,-33 56 656 0 0,-8 49-1 0 0,11-33-960 0 0,1 0 0 0 0,0 93 0 0 0,7-142-48 0 0,25-32-12400 0 0,-20 26 10282 0 0,3 0 239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6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20 972 0 0,'0'-1'388'0'0,"0"0"0"0"0,0 1 0 0 0,0-1-1 0 0,0 0 1 0 0,-1 0 0 0 0,1 1 0 0 0,0-1 0 0 0,0 0-1 0 0,1 0 1 0 0,-1 0 0 0 0,0 1 0 0 0,0-1 0 0 0,0 0-1 0 0,0 0 1 0 0,1 1 0 0 0,-1-1 0 0 0,0 0 0 0 0,1 1-1 0 0,-1-1 1 0 0,0 0 0 0 0,1 1 0 0 0,-1-1 0 0 0,1 0-1 0 0,-1 1 1 0 0,2-2 0 0 0,14 12 5716 0 0,6 6-5573 0 0,96 41 2126 0 0,169 56-1 0 0,-90-45-1158 0 0,-184-66-1057 0 0,-15-6-344 0 0,-9-3-1879 0 0,-6 4-3415 0 0,-12 4-8969 0 0,26-4 11828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7.6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70 280 0 0,'-9'-70'15149'0'0,"42"90"-11097"0"0,79 70-813 0 0,22 22-2184 0 0,-108-88-818 0 0,-12-12 36 0 0,-1 1 0 0 0,0 0-1 0 0,-1 1 1 0 0,0 1 0 0 0,10 17 0 0 0,-68-28 2020 0 0,-16 0-2144 0 0,1 3 1 0 0,-1 3-1 0 0,-111 33 1 0 0,170-42-219 0 0,-1 0 0 0 0,0 0 1 0 0,1 0-1 0 0,-1 1 0 0 0,1 0 0 0 0,0-1 0 0 0,-1 1 1 0 0,1 1-1 0 0,0-1 0 0 0,0 0 0 0 0,-4 5 0 0 0,0 13-6168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8.6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43 147 1244 0 0,'1'-65'7064'0'0,"-6"38"1363"0"0,-7 189-6938 0 0,-3 31-156 0 0,7-319 386 0 0,6 67-1731 0 0,1 30 16 0 0,0 0-1 0 0,2 1 0 0 0,1-1 1 0 0,10-47-1 0 0,-12 75 69 0 0,1-1 0 0 0,0 1 0 0 0,0-1 0 0 0,0 1 0 0 0,0-1 0 0 0,0 1 0 0 0,0 0 0 0 0,0-1 0 0 0,0 1 0 0 0,0 0 0 0 0,1 0-1 0 0,-1 0 1 0 0,1 0 0 0 0,-1 0 0 0 0,1 0 0 0 0,-1 0 0 0 0,1 0 0 0 0,-1 0 0 0 0,1 1 0 0 0,0-1 0 0 0,-1 1 0 0 0,1-1 0 0 0,0 1 0 0 0,-1 0 0 0 0,1 0 0 0 0,0 0-1 0 0,0 0 1 0 0,-1 0 0 0 0,1 0 0 0 0,3 1 0 0 0,9 0 682 0 0,1 1-1 0 0,26 8 0 0 0,-9-3-114 0 0,14-3-430 0 0,1-3 0 0 0,0-1 1 0 0,0-3-1 0 0,-1-1 0 0 0,0-3 0 0 0,50-13 1 0 0,-170 44-25998 0 0,47-13 23841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3:59.4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66 348 0 0,'-2'-65'12304'0'0,"-5"167"-6307"0"0,-19 70-6380 0 0,19-126 1315 0 0,21-73 373 0 0,1-5-1295 0 0,24-35 0 0 0,-36 63-2 0 0,0 1 0 0 0,1-1 0 0 0,-1 1-1 0 0,1 0 1 0 0,0-1 0 0 0,0 2 0 0 0,0-1-1 0 0,0 0 1 0 0,0 1 0 0 0,1 0 0 0 0,-1 0-1 0 0,1 0 1 0 0,-1 0 0 0 0,1 1 0 0 0,0 0-1 0 0,0 0 1 0 0,0 0 0 0 0,0 0 0 0 0,6 1 0 0 0,-8 0 7 0 0,0 1 0 0 0,0-1 0 0 0,0 0 0 0 0,-1 1 0 0 0,1 0 0 0 0,0 0 0 0 0,-1 0 0 0 0,1 0 0 0 0,0 0 0 0 0,-1 1 0 0 0,1-1 1 0 0,-1 1-1 0 0,0-1 0 0 0,0 1 0 0 0,1 0 0 0 0,-1 0 0 0 0,0 0 0 0 0,0 0 0 0 0,-1 0 0 0 0,1 1 0 0 0,0-1 0 0 0,-1 0 1 0 0,0 1-1 0 0,1-1 0 0 0,-1 1 0 0 0,0 0 0 0 0,0-1 0 0 0,0 1 0 0 0,-1 0 0 0 0,1 0 0 0 0,-1-1 0 0 0,1 1 0 0 0,-1 0 1 0 0,0 3-1 0 0,1 0-12 0 0,-1 1 0 0 0,0-1 0 0 0,0 0 0 0 0,0 1 0 0 0,-1-1 0 0 0,0 0 0 0 0,0 1 0 0 0,0-1 0 0 0,-1 0 0 0 0,0 0 1 0 0,0 0-1 0 0,-1 0 0 0 0,0-1 0 0 0,0 1 0 0 0,0-1 0 0 0,0 1 0 0 0,-1-1 0 0 0,0 0 0 0 0,0 0 0 0 0,-1-1 0 0 0,1 1 1 0 0,-1-1-1 0 0,0 0 0 0 0,0 0 0 0 0,0-1 0 0 0,0 0 0 0 0,-1 1 0 0 0,0-2 0 0 0,1 1 0 0 0,-1-1 0 0 0,0 0 0 0 0,0 0 0 0 0,-1 0 1 0 0,-7 0-1 0 0,-196 28-1016 0 0,209-30 797 0 0,1 0 0 0 0,-1 0 0 0 0,0 0 1 0 0,0 0-1 0 0,0 0 0 0 0,1 0 0 0 0,-1 0 0 0 0,0 0 0 0 0,0 0 1 0 0,1 0-1 0 0,-1-1 0 0 0,0 1 0 0 0,0 0 0 0 0,1 0 0 0 0,-1-1 1 0 0,0 1-1 0 0,0-1 0 0 0,1 1 0 0 0,-1 0 0 0 0,1-1 0 0 0,-1 1 1 0 0,0-1-1 0 0,1 0 0 0 0,-1 1 0 0 0,1-1 0 0 0,-1 1 0 0 0,1-1 1 0 0,-1 0-1 0 0,1 1 0 0 0,0-1 0 0 0,-1 0 0 0 0,1 0 0 0 0,0 1 1 0 0,-1-1-1 0 0,1 0 0 0 0,0 0 0 0 0,0 1 0 0 0,0-1 0 0 0,0 0 1 0 0,0 0-1 0 0,0 0 0 0 0,0 1 0 0 0,0-1 0 0 0,0-1 0 0 0,11-36-7666 0 0,-3 23 5679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09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83 676 0 0,'-22'17'5935'0'0,"16"-11"-1428"0"0,30-15-2068 0 0,18-7-738 0 0,-27 12-1526 0 0,-1-2 0 0 0,0 1 1 0 0,0-2-1 0 0,-1 0 0 0 0,0 0 1 0 0,0-1-1 0 0,18-15 0 0 0,-19 9 199 0 0,-18 14 191 0 0,3 1-522 0 0,1 1-1 0 0,-1-1 1 0 0,1 1 0 0 0,0 0 0 0 0,0 0 0 0 0,-1-1 0 0 0,1 1 0 0 0,0 1 0 0 0,1-1-1 0 0,-4 4 1 0 0,-4 14 74 0 0,2 1-1 0 0,0-1 1 0 0,1 1-1 0 0,1 0 1 0 0,1 1-1 0 0,1-1 0 0 0,0 24 1 0 0,-12 61-115 0 0,15-86-648 0 0,12-24-3408 0 0,16-28-6472 0 0,-21 22 8292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21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2 1148 0 0,'-3'-2'7416'0'0,"10"10"-5827"0"0,13 12-1731 0 0,-7-13 279 0 0,1 0 0 0 0,1-1 0 0 0,-1-1 0 0 0,1 0 0 0 0,-1-1 0 0 0,2 0 1 0 0,-1-1-1 0 0,30 1 0 0 0,-20-1-28 0 0,-1 1-1 0 0,30 8 1 0 0,-45-8-94 0 0,44 12 49 0 0,-52-16-60 0 0,0 0 0 0 0,0 1 0 0 0,0-1 1 0 0,0 0-1 0 0,0 1 0 0 0,0-1 0 0 0,0 0 0 0 0,0 0 0 0 0,0 0 0 0 0,0 0 1 0 0,0 0-1 0 0,0 0 0 0 0,0 0 0 0 0,0 0 0 0 0,0 0 0 0 0,-1-1 0 0 0,1 1 0 0 0,0 0 1 0 0,0-1-1 0 0,0 1 0 0 0,0 0 0 0 0,0-1 0 0 0,0 1 0 0 0,0-1 0 0 0,-1 1 1 0 0,1-1-1 0 0,0 0 0 0 0,0 1 0 0 0,-1-1 0 0 0,1 0 0 0 0,0 0 0 0 0,-1 1 0 0 0,1-1 1 0 0,-1 0-1 0 0,1 0 0 0 0,-1 0 0 0 0,0 0 0 0 0,1 0 0 0 0,-1 1 0 0 0,0-1 0 0 0,1 0 1 0 0,-1-2-1 0 0,0 1 21 0 0,-1 0 0 0 0,1 0-1 0 0,-1 0 1 0 0,1 0 0 0 0,-1 1 0 0 0,0-1 0 0 0,0 0 0 0 0,0 0 0 0 0,0 0 0 0 0,0 1 0 0 0,0-1 0 0 0,0 0-1 0 0,0 1 1 0 0,-1-1 0 0 0,1 1 0 0 0,-1-1 0 0 0,1 1 0 0 0,-1 0 0 0 0,0 0 0 0 0,1 0 0 0 0,-1 0 0 0 0,0 0-1 0 0,0 0 1 0 0,0 0 0 0 0,0 0 0 0 0,1 1 0 0 0,-1-1 0 0 0,0 1 0 0 0,0 0 0 0 0,0-1 0 0 0,-4 1 0 0 0,2-1 39 0 0,0 1 1 0 0,0-1 0 0 0,0 1 0 0 0,0 0 0 0 0,-1 0-1 0 0,1 1 1 0 0,0-1 0 0 0,0 1 0 0 0,0 0 0 0 0,0 0-1 0 0,0 0 1 0 0,0 1 0 0 0,0 0 0 0 0,-7 3 0 0 0,-4 8 60 0 0,1 1 1 0 0,1 0 0 0 0,0 1 0 0 0,1 0-1 0 0,1 1 1 0 0,-14 25 0 0 0,-47 108 159 0 0,60-121-242 0 0,-4 8-11 0 0,2 2 0 0 0,-10 40 0 0 0,19-67-81 0 0,3-23 23 0 0,2 10 27 0 0,0 1 0 0 0,1 0 0 0 0,-1-1 0 0 0,1 1 0 0 0,-1 0-1 0 0,1 0 1 0 0,-1-1 0 0 0,1 1 0 0 0,0 0 0 0 0,0 0 0 0 0,-1 0 0 0 0,1 0 0 0 0,0 0 0 0 0,0 0-1 0 0,0 0 1 0 0,0 0 0 0 0,0 0 0 0 0,0 0 0 0 0,1 1 0 0 0,-1-1 0 0 0,0 0 0 0 0,0 1 0 0 0,0-1 0 0 0,1 1-1 0 0,-1-1 1 0 0,0 1 0 0 0,1 0 0 0 0,-1 0 0 0 0,0-1 0 0 0,1 1 0 0 0,-1 0 0 0 0,0 0 0 0 0,3 1 0 0 0,57 1 67 0 0,-47 0-71 0 0,30 2-157 0 0,7 1 790 0 0,-40-5-2856 0 0,-18-3-3283 0 0,-11-3 1132 0 0,7 4 2429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22.1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15 612 0 0,'2'-1'736'0'0,"1"-1"0"0"0,-1 0 0 0 0,0 1 1 0 0,1-1-1 0 0,0 1 0 0 0,-1 0 0 0 0,1 0 0 0 0,0 0 0 0 0,-1 0 0 0 0,1 1 0 0 0,3-1 0 0 0,38 0 2356 0 0,44 19-2879 0 0,-76-15 262 0 0,49 19-2156 0 0,-57-20 662 0 0,0 0 1 0 0,0 0 0 0 0,-1 0-1 0 0,1 1 1 0 0,-1-1 0 0 0,0 1-1 0 0,6 5 1 0 0,-5 0-927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22.6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0 118 772 0 0,'0'1'805'0'0,"3"8"7232"0"0,12-11-6631 0 0,-6-1-1329 0 0,-1 0-1 0 0,1-1 0 0 0,-1 0 1 0 0,0-1-1 0 0,0 1 0 0 0,0-1 1 0 0,-1-1-1 0 0,0 0 1 0 0,0 0-1 0 0,0 0 0 0 0,-1-1 1 0 0,1 0-1 0 0,-2 0 0 0 0,1 0 1 0 0,-1-1-1 0 0,0 0 0 0 0,-1 0 1 0 0,6-13-1 0 0,-17 63 173 0 0,2 0 0 0 0,2 0 1 0 0,2 1-1 0 0,4 42 0 0 0,-1 11-4100 0 0,-6-74-2713 0 0,4-18 4554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31.0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 28 692 0 0,'-46'-19'7841'0'0,"-1"10"-4769"0"0,43 9-2973 0 0,0 0 1 0 0,-1 1-1 0 0,1-1 1 0 0,0 1-1 0 0,0-1 1 0 0,0 1-1 0 0,0 1 1 0 0,0-1-1 0 0,0 0 1 0 0,0 1-1 0 0,0 0 1 0 0,1 0-1 0 0,-1 0 1 0 0,1 0-1 0 0,-1 1 1 0 0,1 0-1 0 0,0-1 1 0 0,0 1-1 0 0,0 0 1 0 0,0 0-1 0 0,-4 7 1 0 0,1-2 13 0 0,1 0 0 0 0,0 1 0 0 0,1-1 0 0 0,0 1 0 0 0,0 0 0 0 0,1 1 0 0 0,0-1 1 0 0,0 0-1 0 0,1 1 0 0 0,-1 10 0 0 0,3-17-77 0 0,-1 1 1 0 0,1-1 0 0 0,0 0-1 0 0,0 0 1 0 0,0 0 0 0 0,1 0-1 0 0,-1 0 1 0 0,1 0 0 0 0,0 0-1 0 0,-1 1 1 0 0,1-1-1 0 0,1-1 1 0 0,-1 1 0 0 0,0 0-1 0 0,1 0 1 0 0,-1 0 0 0 0,1-1-1 0 0,0 1 1 0 0,0-1 0 0 0,0 1-1 0 0,0-1 1 0 0,1 0-1 0 0,-1 0 1 0 0,0 0 0 0 0,1 0-1 0 0,0 0 1 0 0,-1-1 0 0 0,1 1-1 0 0,0-1 1 0 0,0 1 0 0 0,0-1-1 0 0,0 0 1 0 0,0 0 0 0 0,5 0-1 0 0,-3 0-18 0 0,-1-1 0 0 0,1 0 0 0 0,-1 0 0 0 0,0 0 0 0 0,1-1 0 0 0,-1 1 0 0 0,1-1 0 0 0,-1 0 0 0 0,0-1 0 0 0,0 1 0 0 0,0-1 0 0 0,0 0 0 0 0,0 1 0 0 0,0-2 0 0 0,0 1 0 0 0,0 0 0 0 0,-1-1 0 0 0,1 0 0 0 0,-1 0 0 0 0,0 0 0 0 0,0 0 0 0 0,0 0 0 0 0,0-1 0 0 0,4-6 0 0 0,6-10 97 0 0,-1-1 1 0 0,-1 1-1 0 0,12-32 0 0 0,-15 34-96 0 0,2 2 155 0 0,-13 39 165 0 0,-2 13-108 0 0,6-22-171 0 0,0 0 0 0 0,0 1 1 0 0,1-1-1 0 0,1 0 0 0 0,1 0 1 0 0,0 0-1 0 0,0-1 0 0 0,1 1 1 0 0,1-1-1 0 0,12 20 0 0 0,-16-29-50 0 0,1 0 0 0 0,-1-1 0 0 0,1 1 0 0 0,0-1 0 0 0,0 1 0 0 0,0-1 0 0 0,1 0 0 0 0,-1 0 0 0 0,1-1 0 0 0,-1 1 0 0 0,1-1 0 0 0,0 1 0 0 0,0-1 0 0 0,0 0 0 0 0,0-1 0 0 0,0 1 0 0 0,1-1 0 0 0,-1 0 0 0 0,1 0 0 0 0,-1 0 0 0 0,0 0 0 0 0,1-1 1 0 0,-1 0-1 0 0,1 0 0 0 0,-1 0 0 0 0,1 0 0 0 0,-1-1 0 0 0,1 0 0 0 0,-1 0 0 0 0,1 0 0 0 0,-1 0 0 0 0,0-1 0 0 0,0 0 0 0 0,0 0 0 0 0,0 0 0 0 0,0 0 0 0 0,4-3 0 0 0,-1 1-252 0 0,0-1 1 0 0,0 0-1 0 0,0 0 1 0 0,-1-1-1 0 0,0 0 0 0 0,9-9 1 0 0,-9 5-1428 0 0,1 1 0 0 0,-1-1 0 0 0,-1 0 1 0 0,0 0-1 0 0,-1 0 0 0 0,1-1 0 0 0,3-15 0 0 0,-4 6-683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5:55.4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2069 0 0,'299'-80'0'0,"-169"45"0"0,7162-1919 0 0,-7352 1970 0 0,42-11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32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36 1260 0 0,'-2'-29'9522'0'0,"0"22"-6937"0"0,1 22-1251 0 0,6 420 1889 0 0,-5-434-3186 0 0,-5-47 427 0 0,4 19-446 0 0,1 23-18 0 0,-1 0 0 0 0,1 0 0 0 0,0 0 0 0 0,0 0 1 0 0,0 0-1 0 0,1 0 0 0 0,-1 0 0 0 0,1 0 0 0 0,0 0 0 0 0,0 0 1 0 0,1 0-1 0 0,-1 0 0 0 0,1 0 0 0 0,0 0 0 0 0,-1 1 0 0 0,2-1 1 0 0,2-3-1 0 0,-3 4 1 0 0,-1 1 1 0 0,1 0-1 0 0,0 0 1 0 0,0 0-1 0 0,0 1 0 0 0,0-1 1 0 0,0 0-1 0 0,1 1 1 0 0,-1-1-1 0 0,0 1 1 0 0,1 0-1 0 0,-1 0 1 0 0,1 0-1 0 0,0 0 1 0 0,-1 0-1 0 0,1 1 1 0 0,0-1-1 0 0,-1 1 0 0 0,1-1 1 0 0,0 1-1 0 0,-1 0 1 0 0,1 0-1 0 0,0 1 1 0 0,0-1-1 0 0,-1 0 1 0 0,1 1-1 0 0,0-1 1 0 0,-1 1-1 0 0,1 0 1 0 0,-1 0-1 0 0,1 0 0 0 0,-1 0 1 0 0,1 1-1 0 0,-1-1 1 0 0,3 3-1 0 0,2 0 11 0 0,-1 1 0 0 0,1 0 0 0 0,-1 0 0 0 0,0 1-1 0 0,0 0 1 0 0,-1 0 0 0 0,1 0 0 0 0,-1 1 0 0 0,-1-1 0 0 0,7 12-1 0 0,-7-8 23 0 0,0-1 0 0 0,0 1 0 0 0,-1-1 0 0 0,0 1 0 0 0,-1 0 0 0 0,0 0 0 0 0,-1 0 0 0 0,0 0-1 0 0,0 0 1 0 0,-2 12 0 0 0,1-17 96 0 0,-1 0 0 0 0,0 0 1 0 0,0 1-1 0 0,-1-1 0 0 0,0 0 0 0 0,0 0 0 0 0,0-1 0 0 0,0 1 0 0 0,-1 0 0 0 0,1-1 0 0 0,-1 1 0 0 0,-1-1 1 0 0,1 0-1 0 0,0 0 0 0 0,-1 0 0 0 0,0 0 0 0 0,0-1 0 0 0,0 0 0 0 0,0 1 0 0 0,-10 4 0 0 0,4-4 23 0 0,0 0-1 0 0,0 0 1 0 0,0-1-1 0 0,-1 0 0 0 0,0-1 1 0 0,1 0-1 0 0,-1-1 1 0 0,0 0-1 0 0,0-1 1 0 0,0 0-1 0 0,0-1 0 0 0,1 0 1 0 0,-1 0-1 0 0,0-1 1 0 0,-16-5-1 0 0,51 20-20268 0 0,-20-7 17680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35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0 128 284 0 0,'1'-3'636'0'0,"-1"0"0"0"0,0 1-1 0 0,1-1 1 0 0,-1 0 0 0 0,1 1 0 0 0,0-1-1 0 0,0 1 1 0 0,0-1 0 0 0,0 0 0 0 0,0 1 0 0 0,1 0-1 0 0,-1-1 1 0 0,1 1 0 0 0,2-3 0 0 0,1 0-236 0 0,0 0 0 0 0,0 0 0 0 0,0 1 0 0 0,1 0 0 0 0,9-5 0 0 0,5-2-347 0 0,1 2 0 0 0,31-10 0 0 0,-51 18 37 0 0,14-5-268 0 0,9-3 1337 0 0,-24 9-1128 0 0,1 0 0 0 0,-1 0 0 0 0,0 1 0 0 0,1-1 0 0 0,-1 0 1 0 0,1 0-1 0 0,-1 0 0 0 0,0 0 0 0 0,1 0 0 0 0,-1 0 0 0 0,0 1 0 0 0,1-1 0 0 0,-1 0 0 0 0,1 0 0 0 0,-1 1 0 0 0,0-1 1 0 0,0 0-1 0 0,1 0 0 0 0,-1 1 0 0 0,0-1 0 0 0,1 0 0 0 0,-1 1 0 0 0,0-1 0 0 0,0 0 0 0 0,0 1 0 0 0,1-1 0 0 0,-1 1 1 0 0,0-1-1 0 0,0 0 0 0 0,0 1 0 0 0,0-1 0 0 0,0 1 0 0 0,0-1 0 0 0,0 0 0 0 0,0 1 0 0 0,0-1 0 0 0,0 1 0 0 0,0-1 1 0 0,0 0-1 0 0,0 1 0 0 0,0-1 0 0 0,0 1 0 0 0,0-1 0 0 0,0 0 0 0 0,0 1 0 0 0,-1-1 0 0 0,1 1 0 0 0,-7 44 104 0 0,2 0 0 0 0,3 0 0 0 0,3 58 0 0 0,-1-100-329 0 0,0 1 1 0 0,1-1 0 0 0,0 0-1 0 0,0 1 1 0 0,0-1 0 0 0,0 0-1 0 0,0 0 1 0 0,4 6 0 0 0,-4-7-244 0 0,0-1 1 0 0,0 1 0 0 0,1 0 0 0 0,-1-1 0 0 0,1 0 0 0 0,-1 1 0 0 0,1-1-1 0 0,0 0 1 0 0,-1 1 0 0 0,1-1 0 0 0,0 0 0 0 0,0 0 0 0 0,0-1-1 0 0,0 1 1 0 0,-1 0 0 0 0,1-1 0 0 0,0 1 0 0 0,1-1 0 0 0,-1 1 0 0 0,0-1-1 0 0,0 0 1 0 0,0 0 0 0 0,4 0 0 0 0,9-2-1571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36.2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75 516 0 0,'2'1'494'0'0,"-1"0"-1"0"0,1 0 1 0 0,-1 0-1 0 0,1 0 0 0 0,-1 0 1 0 0,1 0-1 0 0,-1-1 1 0 0,1 1-1 0 0,0-1 1 0 0,-1 1-1 0 0,1-1 1 0 0,0 1-1 0 0,0-1 1 0 0,-1 0-1 0 0,1 0 1 0 0,0 0-1 0 0,-1 0 1 0 0,1 0-1 0 0,3-1 1 0 0,0 0-199 0 0,0-1 1 0 0,-1 1 0 0 0,1-1-1 0 0,0 0 1 0 0,-1 0-1 0 0,1-1 1 0 0,3-2-1 0 0,5-5-119 0 0,0 0-1 0 0,0-1 0 0 0,17-20 1 0 0,-30 31-130 0 0,0-1 1 0 0,0 1 0 0 0,0 0-1 0 0,0 0 1 0 0,1 0 0 0 0,-1-1-1 0 0,0 1 1 0 0,0 0-1 0 0,0 0 1 0 0,1 0 0 0 0,-1-1-1 0 0,0 1 1 0 0,0 0-1 0 0,0 0 1 0 0,1 0 0 0 0,-1 0-1 0 0,0 0 1 0 0,1-1-1 0 0,-1 1 1 0 0,0 0 0 0 0,0 0-1 0 0,1 0 1 0 0,-1 0-1 0 0,0 0 1 0 0,0 0 0 0 0,1 0-1 0 0,-1 0 1 0 0,0 0-1 0 0,1 0 1 0 0,-1 0 0 0 0,0 0-1 0 0,0 0 1 0 0,1 0-1 0 0,-1 0 1 0 0,0 1 0 0 0,0-1-1 0 0,1 0 1 0 0,-1 0-1 0 0,0 0 1 0 0,0 0 0 0 0,1 0-1 0 0,-1 1 1 0 0,0-1-1 0 0,0 0 1 0 0,0 0 0 0 0,1 0-1 0 0,-1 1 1 0 0,0-1-1 0 0,0 0 1 0 0,0 0 0 0 0,0 0-1 0 0,0 1 1 0 0,1-1 0 0 0,-1 0-1 0 0,0 1 1 0 0,0-1-1 0 0,6 30 1009 0 0,-4 50-632 0 0,-2-67-118 0 0,-1 4-585 0 0,2-1 0 0 0,0 1 0 0 0,1-1 0 0 0,7 30 1 0 0,-11-54-5947 0 0,0-8 1436 0 0,0 0 1508 0 0,0 4 1328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4:40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1 137 660 0 0,'4'-23'7168'0'0,"-5"21"-7030"0"0,1 0-1 0 0,0 0 1 0 0,0 0 0 0 0,0 0-1 0 0,1 0 1 0 0,-1 1 0 0 0,0-1-1 0 0,1 0 1 0 0,-1 0 0 0 0,1 0-1 0 0,-1 1 1 0 0,1-1 0 0 0,0 0-1 0 0,2-2 1 0 0,9-10 381 0 0,1 1 0 0 0,0 1 0 0 0,1 1 0 0 0,19-14 0 0 0,-28 23-462 0 0,0 1 0 0 0,-1-1 0 0 0,1 1 0 0 0,0 0 0 0 0,0 0 0 0 0,0 1 0 0 0,-1 0 0 0 0,1 0 0 0 0,0 0 0 0 0,0 0 0 0 0,0 1 0 0 0,0-1 0 0 0,0 1 0 0 0,-1 1-1 0 0,7 1 1 0 0,27 3 10 0 0,11-2 1113 0 0,-99-16 133 0 0,42 11-1310 0 0,-1-1-1 0 0,1 1 0 0 0,0 1 1 0 0,0-1-1 0 0,-1 1 0 0 0,1 1 1 0 0,0 0-1 0 0,0 0 0 0 0,0 0 1 0 0,-1 1-1 0 0,2 0 0 0 0,-1 1 1 0 0,0 0-1 0 0,0 0 0 0 0,-11 7 0 0 0,14-7-2 0 0,0 1 0 0 0,0-1 0 0 0,1 1 0 0 0,-1 0 0 0 0,1 0 0 0 0,0 1 0 0 0,0-1-1 0 0,0 1 1 0 0,1 0 0 0 0,0 0 0 0 0,0 0 0 0 0,0 1 0 0 0,0-1 0 0 0,1 1-1 0 0,0-1 1 0 0,0 1 0 0 0,1 0 0 0 0,-1 0 0 0 0,1 0 0 0 0,1 0 0 0 0,-1 12-1 0 0,1-14 0 0 0,0-1 0 0 0,1 1-1 0 0,0 0 1 0 0,-1 0-1 0 0,1 0 1 0 0,1 0-1 0 0,-1-1 1 0 0,1 1-1 0 0,-1 0 1 0 0,1-1-1 0 0,0 0 1 0 0,0 1 0 0 0,1-1-1 0 0,-1 0 1 0 0,1 0-1 0 0,-1 0 1 0 0,1 0-1 0 0,0-1 1 0 0,0 1-1 0 0,0-1 1 0 0,0 1-1 0 0,1-1 1 0 0,-1 0 0 0 0,1-1-1 0 0,-1 1 1 0 0,1 0-1 0 0,0-1 1 0 0,0 0-1 0 0,-1 0 1 0 0,1 0-1 0 0,0-1 1 0 0,0 1-1 0 0,0-1 1 0 0,0 0 0 0 0,0 0-1 0 0,0 0 1 0 0,0 0-1 0 0,0-1 1 0 0,0 1-1 0 0,-1-1 1 0 0,1 0-1 0 0,0-1 1 0 0,0 1-1 0 0,-1-1 1 0 0,1 1-1 0 0,-1-1 1 0 0,1 0 0 0 0,3-3-1 0 0,127-110 117 0 0,-126 108-113 0 0,10-12 51 0 0,-18 18-50 0 0,0 0-1 0 0,0 0 0 0 0,1 0 1 0 0,-1 1-1 0 0,0-1 0 0 0,0 0 1 0 0,0 0-1 0 0,0 0 0 0 0,0 0 1 0 0,-1 0-1 0 0,1 0 0 0 0,0 0 1 0 0,0 0-1 0 0,-1 0 0 0 0,1 0 1 0 0,0 1-1 0 0,-1-1 0 0 0,1 0 1 0 0,-1 0-1 0 0,1 0 0 0 0,-1 1 1 0 0,1-1-1 0 0,-1 0 0 0 0,0 0 1 0 0,1 1-1 0 0,-1-1 0 0 0,0 1 1 0 0,-1-2-1 0 0,1 2 5 0 0,1 0 0 0 0,-1 0-1 0 0,0 0 1 0 0,1 1 0 0 0,-1-1 0 0 0,0 0 0 0 0,1 0-1 0 0,-1 1 1 0 0,0-1 0 0 0,1 0 0 0 0,-1 1-1 0 0,0-1 1 0 0,1 0 0 0 0,-1 1 0 0 0,1-1 0 0 0,-1 1-1 0 0,1-1 1 0 0,-1 1 0 0 0,1-1 0 0 0,-1 1-1 0 0,1 0 1 0 0,0-1 0 0 0,-1 1 0 0 0,1-1 0 0 0,0 1-1 0 0,-1 0 1 0 0,1-1 0 0 0,0 1 0 0 0,0 1-1 0 0,-11 22-14 0 0,8-16 19 0 0,1 0 1 0 0,1 0-1 0 0,-1 0 1 0 0,1 0-1 0 0,1 0 1 0 0,0 1-1 0 0,0-1 1 0 0,0 0 0 0 0,1 0-1 0 0,0 1 1 0 0,1-1-1 0 0,0 0 1 0 0,0 0-1 0 0,5 11 1 0 0,-5-14-45 0 0,1-1 0 0 0,0 1 0 0 0,0 0 0 0 0,0-1 0 0 0,0 0 0 0 0,1 0 0 0 0,-1 0 0 0 0,1 0 0 0 0,0 0 1 0 0,0-1-1 0 0,1 0 0 0 0,-1 0 0 0 0,1 0 0 0 0,-1 0 0 0 0,1-1 0 0 0,0 0 0 0 0,0 0 0 0 0,0 0 0 0 0,0 0 0 0 0,0-1 1 0 0,1 0-1 0 0,10 1 0 0 0,1-1-2102 0 0,-15-1 1591 0 0,0 0 0 0 0,-1 0 0 0 0,1-1-1 0 0,0 1 1 0 0,0 0 0 0 0,-1-1 0 0 0,1 1-1 0 0,0-1 1 0 0,-1 0 0 0 0,1 0-1 0 0,0 1 1 0 0,-1-1 0 0 0,1 0 0 0 0,-1 0-1 0 0,1-1 1 0 0,-1 1 0 0 0,0 0-1 0 0,1 0 1 0 0,0-2 0 0 0,5-5-1599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05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54 996 0 0,'0'-11'5775'0'0,"2"-31"1148"0"0,-6 107-4240 0 0,19 340-628 0 0,-11-319-1882 0 0,-1-52-19 0 0,-2-28 17 0 0,0-12 92 0 0,-2-22-260 0 0,2 0 0 0 0,1 0 0 0 0,2 1 1 0 0,0-1-1 0 0,2 1 0 0 0,1 0 0 0 0,1 0 0 0 0,14-31 0 0 0,-21 55-5 0 0,0 0-1 0 0,1 1 1 0 0,-1-1-1 0 0,1 1 1 0 0,-1-1-1 0 0,1 1 1 0 0,0 0-1 0 0,0 0 1 0 0,0-1 0 0 0,0 1-1 0 0,0 1 1 0 0,0-1-1 0 0,1 0 1 0 0,-1 0-1 0 0,1 1 1 0 0,-1 0-1 0 0,1-1 1 0 0,0 1-1 0 0,-1 0 1 0 0,7-1-1 0 0,-5 1 6 0 0,1 1 1 0 0,0 0-1 0 0,-1 0 0 0 0,1 1 0 0 0,-1-1 0 0 0,1 1 0 0 0,-1 0 0 0 0,1 0 0 0 0,-1 0 0 0 0,0 1 0 0 0,0-1 0 0 0,6 4 0 0 0,-1 0 21 0 0,-1-1 1 0 0,0 1-1 0 0,0 1 1 0 0,-1 0-1 0 0,1 0 1 0 0,-1 0-1 0 0,-1 1 1 0 0,1 0-1 0 0,-1 0 1 0 0,0 1-1 0 0,-1 0 1 0 0,7 11-1 0 0,-9-11-9 0 0,0 0-1 0 0,0 0 1 0 0,-1 1 0 0 0,0-1-1 0 0,-1 0 1 0 0,0 1 0 0 0,0-1-1 0 0,0 1 1 0 0,-1-1 0 0 0,-1 1-1 0 0,1-1 1 0 0,-2 1 0 0 0,1-1-1 0 0,-1 1 1 0 0,0-1 0 0 0,-1 0-1 0 0,1 0 1 0 0,-2 0-1 0 0,1 0 1 0 0,-1-1 0 0 0,0 1-1 0 0,-1-1 1 0 0,0 0 0 0 0,0 0-1 0 0,-12 11 1 0 0,10-11-22 0 0,-1 0 0 0 0,1-1 0 0 0,-2 0-1 0 0,1-1 1 0 0,-1 1 0 0 0,0-2 0 0 0,0 1 0 0 0,0-1 0 0 0,0 0-1 0 0,-1-1 1 0 0,0 0 0 0 0,0-1 0 0 0,0 0 0 0 0,0-1 0 0 0,0 0-1 0 0,0 0 1 0 0,0-1 0 0 0,0 0 0 0 0,0-1 0 0 0,0 0 0 0 0,-17-4-1 0 0,26 5-105 0 0,1 0-1 0 0,-1 0 0 0 0,0-1 0 0 0,1 1 0 0 0,-1 0 0 0 0,1 0 0 0 0,-1 0 1 0 0,0 0-1 0 0,1-1 0 0 0,-1 1 0 0 0,1 0 0 0 0,-1-1 0 0 0,1 1 0 0 0,-1 0 1 0 0,1-1-1 0 0,-1 1 0 0 0,1-1 0 0 0,-1 1 0 0 0,1-1 0 0 0,0 1 0 0 0,-1-1 1 0 0,1 1-1 0 0,0-1 0 0 0,-1 1 0 0 0,1-1 0 0 0,0 1 0 0 0,0-1 0 0 0,0 0 0 0 0,-1 1 1 0 0,1-1-1 0 0,0 0 0 0 0,0 1 0 0 0,0-1 0 0 0,0 1 0 0 0,0-1 0 0 0,0 0 1 0 0,0 1-1 0 0,0-1 0 0 0,0 1 0 0 0,0-1 0 0 0,1 0 0 0 0,-1 1 0 0 0,0-1 1 0 0,0 1-1 0 0,1-1 0 0 0,-1 0 0 0 0,0 1 0 0 0,1-1 0 0 0,-1 1 0 0 0,0-1 1 0 0,1 1-1 0 0,-1-1 0 0 0,1 0 0 0 0,30-21-11258 0 0,-23 20 9406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2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20 112 576 0 0,'-2'-2'365'0'0,"1"-1"-1"0"0,1 0 1 0 0,-1 0 0 0 0,0 1 0 0 0,1-1-1 0 0,-1 0 1 0 0,1 0 0 0 0,0 0 0 0 0,0 0-1 0 0,0 0 1 0 0,0 1 0 0 0,1-1-1 0 0,0-4 1 0 0,-1-25 754 0 0,-6 20-394 0 0,-2-7-375 0 0,7 14 308 0 0,4 6 764 0 0,-1 2-1249 0 0,0 1 0 0 0,-1-1 0 0 0,1 1 0 0 0,-1 0 0 0 0,0 0-1 0 0,0-1 1 0 0,0 1 0 0 0,0 0 0 0 0,0 0 0 0 0,-1 0 0 0 0,0 0-1 0 0,0 0 1 0 0,-1 6 0 0 0,7 39 117 0 0,-4-40-268 0 0,0-1 0 0 0,-1 1 0 0 0,0 0 0 0 0,-1-1 1 0 0,0 1-1 0 0,-1 10 0 0 0,0 3 371 0 0,6-2 440 0 0,-5-20-827 0 0,-7-2 298 0 0,5 3-308 0 0,0 0-1 0 0,2 1 10 0 0,0-2 12 0 0,-1 0-11 0 0,0 0-4 0 0,0 1-2 0 0,0-1 0 0 0,0 1-1 0 0,1 0 1 0 0,-1-1 0 0 0,0 1 0 0 0,1 0 0 0 0,-1 0-1 0 0,1-1 1 0 0,-1 1 0 0 0,1 0 0 0 0,-1 0 0 0 0,1 0-1 0 0,-1 0 1 0 0,1 0 0 0 0,0 0 0 0 0,-1 0 0 0 0,1 0-1 0 0,0 0 1 0 0,0 0 0 0 0,0-1 0 0 0,0 1 0 0 0,0 0-1 0 0,0 1 1 0 0,-2 25 44 0 0,1 64 45 0 0,-1-16 387 0 0,16 145 1 0 0,-12-206-411 0 0,0-4 586 0 0,1-26-243 0 0,1-2-403 0 0,-1 1 0 0 0,2-1 0 0 0,1 1 0 0 0,0 0 0 0 0,13-25 0 0 0,-16 37-4 0 0,0-1-1 0 0,0 1 1 0 0,0 0 0 0 0,0 0-1 0 0,1 0 1 0 0,0 1 0 0 0,0-1-1 0 0,0 1 1 0 0,1 0 0 0 0,-1 0-1 0 0,1 0 1 0 0,0 1 0 0 0,0-1-1 0 0,0 1 1 0 0,1 1 0 0 0,-1-1-1 0 0,1 1 1 0 0,-1 0 0 0 0,1 0-1 0 0,9-2 1 0 0,-11 4 27 0 0,0 0 0 0 0,0 0-1 0 0,0 0 1 0 0,0 0 0 0 0,-1 0 0 0 0,1 1 0 0 0,0 0-1 0 0,0-1 1 0 0,0 2 0 0 0,0-1 0 0 0,-1 0 0 0 0,1 1 0 0 0,-1-1-1 0 0,1 1 1 0 0,-1 0 0 0 0,0 0 0 0 0,1 1 0 0 0,-1-1 0 0 0,3 4-1 0 0,-2-1 6 0 0,0 0 0 0 0,0 0 0 0 0,-1 1 0 0 0,0-1 0 0 0,0 1 0 0 0,0-1-1 0 0,0 1 1 0 0,-1 0 0 0 0,0 0 0 0 0,-1 0 0 0 0,2 8 0 0 0,-1-2-11 0 0,-1 0 0 0 0,0 0 0 0 0,0 0-1 0 0,-1 0 1 0 0,-1 1 0 0 0,0-1 0 0 0,-1 0 0 0 0,0 0 0 0 0,-1-1 0 0 0,0 1 0 0 0,-1 0 0 0 0,-6 12 0 0 0,8-20-15 0 0,-1 0 0 0 0,1 0-1 0 0,-1 0 1 0 0,1-1 0 0 0,-1 1 0 0 0,0-1 0 0 0,0 0 0 0 0,0 0 0 0 0,-1 0 0 0 0,1 0 0 0 0,-1 0 0 0 0,0-1 0 0 0,1 0 0 0 0,-1 1 0 0 0,0-2 0 0 0,0 1 0 0 0,-1 0 0 0 0,1-1 0 0 0,0 0 0 0 0,0 0 0 0 0,-1 0 0 0 0,1 0-1 0 0,-9 0 1 0 0,5-2-41 0 0,1 0-1 0 0,0 0 1 0 0,0-1-1 0 0,0 1 1 0 0,0-2-1 0 0,0 1 0 0 0,1-1 1 0 0,-1 0-1 0 0,1 0 1 0 0,0 0-1 0 0,-1-1 1 0 0,2 0-1 0 0,-1-1 1 0 0,-6-5-1 0 0,11 10-56 0 0,1-1 0 0 0,0 1 1 0 0,-1 0-1 0 0,1 0 0 0 0,0 0 0 0 0,-1-1 1 0 0,1 1-1 0 0,0 0 0 0 0,0 0 0 0 0,-1-1 1 0 0,1 1-1 0 0,0 0 0 0 0,0-1 0 0 0,-1 1 1 0 0,1 0-1 0 0,0-1 0 0 0,0 1 0 0 0,0 0 1 0 0,0-1-1 0 0,0 1 0 0 0,-1-1 0 0 0,1 1 1 0 0,0 0-1 0 0,0-1 0 0 0,0 1 0 0 0,0 0 0 0 0,0-1 1 0 0,0 1-1 0 0,0-1 0 0 0,0 1 0 0 0,0 0 1 0 0,1-1-1 0 0,-1 1 0 0 0,0 0 0 0 0,0-1 1 0 0,0 1-1 0 0,0-1 0 0 0,0 1 0 0 0,1 0 1 0 0,-1-1-1 0 0,0 1 0 0 0,0 0 0 0 0,1 0 1 0 0,-1-1-1 0 0,0 1 0 0 0,0 0 0 0 0,1 0 1 0 0,-1-1-1 0 0,0 1 0 0 0,1 0 0 0 0,-1 0 1 0 0,0 0-1 0 0,1-1 0 0 0,-1 1 0 0 0,0 0 0 0 0,1 0 1 0 0,-1 0-1 0 0,0 0 0 0 0,1 0 0 0 0,-1 0 1 0 0,1 0-1 0 0,-1 0 0 0 0,0 0 0 0 0,1 0 1 0 0,0 0-1 0 0,26-1-8042 0 0,-20 3 6007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2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16 128 388 0 0,'-7'-6'6495'0'0,"7"6"-6448"0"0,0 0 0 0 0,-1 0 1 0 0,1 0-1 0 0,0 0 0 0 0,-1 0 1 0 0,1 0-1 0 0,-1 0 0 0 0,1 0 1 0 0,0 0-1 0 0,-1-1 0 0 0,1 1 1 0 0,0 0-1 0 0,-1 0 0 0 0,1 0 1 0 0,0-1-1 0 0,0 1 0 0 0,-1 0 1 0 0,1 0-1 0 0,0-1 0 0 0,0 1 1 0 0,-1 0-1 0 0,1 0 0 0 0,0-1 1 0 0,0 1-1 0 0,0 0 0 0 0,-1-1 1 0 0,1 1-1 0 0,0 0 0 0 0,0-1 1 0 0,0 1-1 0 0,0 0 0 0 0,0-1 1 0 0,0 1-1 0 0,0-1 0 0 0,0 1 1 0 0,0 0-1 0 0,0-1 0 0 0,0 1 1 0 0,0 0-1 0 0,0-1 0 0 0,0 1 1 0 0,0-1-1 0 0,0 1 0 0 0,0 0 1 0 0,0-1-1 0 0,0 1 0 0 0,1 0 1 0 0,-1-1-1 0 0,0 1 1 0 0,0 0-1 0 0,0 0 0 0 0,1-1 1 0 0,-1 1-1 0 0,4-11 345 0 0,1 1 1 0 0,0 0-1 0 0,1 1 1 0 0,-1-1-1 0 0,2 1 1 0 0,-1 0-1 0 0,14-13 0 0 0,-18 20-319 0 0,0 0-1 0 0,1 1 0 0 0,0-1 0 0 0,-1 0 0 0 0,1 1 0 0 0,0 0 0 0 0,0-1 0 0 0,0 1 0 0 0,0 0 0 0 0,0 1 0 0 0,0-1 0 0 0,0 0 1 0 0,0 1-1 0 0,0 0 0 0 0,0 0 0 0 0,0 0 0 0 0,0 0 0 0 0,0 0 0 0 0,0 0 0 0 0,0 1 0 0 0,1 0 0 0 0,-1-1 0 0 0,-1 1 1 0 0,1 0-1 0 0,0 1 0 0 0,0-1 0 0 0,0 0 0 0 0,0 1 0 0 0,-1 0 0 0 0,1-1 0 0 0,-1 1 0 0 0,3 3 0 0 0,2 0-22 0 0,-1 1 1 0 0,0 0-1 0 0,-1 0 0 0 0,1 1 0 0 0,-1-1 0 0 0,-1 1 0 0 0,1 0 0 0 0,-1 1 0 0 0,0-1 0 0 0,-1 1 0 0 0,0-1 0 0 0,0 1 1 0 0,-1 0-1 0 0,0 0 0 0 0,0 1 0 0 0,0-1 0 0 0,-1 0 0 0 0,-1 0 0 0 0,1 1 0 0 0,-3 15 0 0 0,1-6-33 0 0,-1-1 1 0 0,-1 1-1 0 0,0 0 0 0 0,-2-1 0 0 0,0 0 0 0 0,0 0 0 0 0,-2 0 0 0 0,-15 28 0 0 0,18-39-16 0 0,1-1-1 0 0,-1 0 1 0 0,0 0-1 0 0,-1 0 1 0 0,1 0-1 0 0,-1-1 1 0 0,0 1-1 0 0,0-1 0 0 0,-1 0 1 0 0,1-1-1 0 0,-1 0 1 0 0,-6 4-1 0 0,11-7 0 0 0,-1 1-1 0 0,0-1 0 0 0,0 1 1 0 0,1-1-1 0 0,-1 1 1 0 0,0-1-1 0 0,0 0 0 0 0,1 0 1 0 0,-1 0-1 0 0,0 0 0 0 0,0 0 1 0 0,0 0-1 0 0,1 0 1 0 0,-1-1-1 0 0,0 1 0 0 0,0-1 1 0 0,1 1-1 0 0,-4-3 1 0 0,3 2-2 0 0,0-1 0 0 0,0 1 1 0 0,1-1-1 0 0,-1 0 1 0 0,0 0-1 0 0,1 0 1 0 0,-1 0-1 0 0,1-1 1 0 0,0 1-1 0 0,-1 0 0 0 0,1 0 1 0 0,0-1-1 0 0,0 1 1 0 0,1-1-1 0 0,-1 1 1 0 0,1-1-1 0 0,-1-2 0 0 0,0-1 0 0 0,1 0 0 0 0,0-1-1 0 0,1 1 1 0 0,-1 0-1 0 0,1 0 1 0 0,0 0 0 0 0,1 0-1 0 0,-1 0 1 0 0,5-9-1 0 0,-5 11 30 0 0,0 0-1 0 0,1 1 0 0 0,-1-1 0 0 0,1 1 1 0 0,0-1-1 0 0,0 1 0 0 0,0 0 0 0 0,1 0 1 0 0,-1 0-1 0 0,1 0 0 0 0,-1 0 0 0 0,1 1 1 0 0,0-1-1 0 0,0 1 0 0 0,0-1 0 0 0,5-1 1 0 0,-5 3 19 0 0,-1 1 1 0 0,0 0 0 0 0,1 0-1 0 0,-1 0 1 0 0,1 0 0 0 0,-1 0 0 0 0,1 0-1 0 0,-1 1 1 0 0,0-1 0 0 0,1 1-1 0 0,-1 0 1 0 0,0 0 0 0 0,1 0 0 0 0,-1 0-1 0 0,0 0 1 0 0,0 0 0 0 0,0 0-1 0 0,0 1 1 0 0,3 2 0 0 0,40 38 521 0 0,-31-27-440 0 0,-3-4-66 0 0,1 0-1 0 0,1 0 1 0 0,0-1 0 0 0,1-1 0 0 0,0 0 0 0 0,0-1 0 0 0,1 0 0 0 0,18 6-1 0 0,-22-11-63 0 0,0 0 0 0 0,1 0-1 0 0,-1-1 1 0 0,0-1-1 0 0,1 0 1 0 0,-1-1 0 0 0,1 0-1 0 0,-1 0 1 0 0,1-2-1 0 0,-1 1 1 0 0,0-1-1 0 0,17-6 1 0 0,46-18-1835 0 0,-4-3-5179 0 0,-24 9 68 0 0,-30 14 4786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2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151 136 792 0 0,'2'-10'9065'0'0,"-2"9"-8884"0"0,0-1 1 0 0,1 1-1 0 0,-1 0 0 0 0,0-1 0 0 0,0 1 1 0 0,1 0-1 0 0,-1-1 0 0 0,1 1 0 0 0,-1 0 1 0 0,1-1-1 0 0,0 1 0 0 0,-1 0 1 0 0,1 0-1 0 0,0 0 0 0 0,0 0 0 0 0,0-1 1 0 0,0 1-1 0 0,0 0 0 0 0,1-1 1 0 0,5-1 21 0 0,0-1 1 0 0,0 1 0 0 0,0 0 0 0 0,0 0 0 0 0,1 1 0 0 0,-1 0 0 0 0,1 0 0 0 0,0 1 0 0 0,-1 0 0 0 0,1 0 0 0 0,14 1 0 0 0,5 2-175 0 0,0 2 0 0 0,27 6 0 0 0,-19-3 103 0 0,-34-7-104 0 0,-1 0 0 0 0,0 0 0 0 0,1 0 0 0 0,-1 1 0 0 0,1-1 0 0 0,-1 0 0 0 0,0 0 0 0 0,1 0 0 0 0,-1 0 0 0 0,1 0 0 0 0,-1 0 0 0 0,1 0 0 0 0,-1 0 0 0 0,0 0-1 0 0,1 0 1 0 0,-1 0 0 0 0,1 0 0 0 0,-1-1 0 0 0,0 1 0 0 0,1 0 0 0 0,-1 0 0 0 0,1 0 0 0 0,-1 0 0 0 0,0-1 0 0 0,1 1 0 0 0,-1 0 0 0 0,0 0 0 0 0,1-1-1 0 0,-1 1 1 0 0,0 0 0 0 0,0-1 0 0 0,1 1 0 0 0,-1 0 0 0 0,0-1 0 0 0,1 0 0 0 0,-6-15 600 0 0,-20-16-51 0 0,17 26-564 0 0,-1 1-1 0 0,0-1 1 0 0,-1 2-1 0 0,1 0 1 0 0,-1 0-1 0 0,0 0 0 0 0,0 1 1 0 0,0 1-1 0 0,0 0 1 0 0,0 0-1 0 0,-1 1 1 0 0,1 0-1 0 0,0 1 1 0 0,-1 0-1 0 0,1 0 0 0 0,-1 1 1 0 0,1 1-1 0 0,0 0 1 0 0,0 0-1 0 0,-1 1 1 0 0,2 0-1 0 0,-1 1 1 0 0,-13 7-1 0 0,13-7 12 0 0,1 1 0 0 0,0 0-1 0 0,0 0 1 0 0,1 1 0 0 0,0 0 0 0 0,0 1 0 0 0,0 0 0 0 0,0 0-1 0 0,1 1 1 0 0,1-1 0 0 0,-1 2 0 0 0,1-1 0 0 0,0 1-1 0 0,1 0 1 0 0,0 0 0 0 0,1 0 0 0 0,0 1 0 0 0,0-1-1 0 0,1 1 1 0 0,0 0 0 0 0,1 0 0 0 0,0 0 0 0 0,-1 19-1 0 0,3-22 19 0 0,0 0 1 0 0,1 0-1 0 0,0 0 0 0 0,1 0 0 0 0,-1 0 0 0 0,1 0 0 0 0,1 0 0 0 0,-1-1 0 0 0,1 1 0 0 0,0-1 0 0 0,1 1 0 0 0,-1-1 0 0 0,1 0 0 0 0,1 0 0 0 0,-1-1 0 0 0,1 0 0 0 0,0 1 0 0 0,0-1 1 0 0,0-1-1 0 0,1 1 0 0 0,9 5 0 0 0,-10-7-13 0 0,0 0 0 0 0,1 0 0 0 0,-1-1 0 0 0,1 0 1 0 0,0 0-1 0 0,0 0 0 0 0,0-1 0 0 0,0 0 0 0 0,0 0 1 0 0,0 0-1 0 0,0-1 0 0 0,0 0 0 0 0,0 0 0 0 0,0 0 0 0 0,0-1 1 0 0,0 0-1 0 0,0 0 0 0 0,0-1 0 0 0,0 0 0 0 0,-1 0 1 0 0,1 0-1 0 0,0 0 0 0 0,-1-1 0 0 0,0 0 0 0 0,7-5 1 0 0,4-4-7 0 0,-1 0 1 0 0,-1-2-1 0 0,0 1 1 0 0,-1-2-1 0 0,20-27 1 0 0,45-87 189 0 0,-78 129-213 0 0,0 0 0 0 0,0-1 0 0 0,0 1 0 0 0,0 0 0 0 0,0 0 0 0 0,0 0 0 0 0,0 0 0 0 0,0 0 0 0 0,0 0 0 0 0,0 0-1 0 0,0-1 1 0 0,0 1 0 0 0,0 0 0 0 0,0 0 0 0 0,0 0 0 0 0,0 0 0 0 0,1 0 0 0 0,-1 0 0 0 0,0 0 0 0 0,0 0 0 0 0,0 0 0 0 0,0 0 0 0 0,0 0 0 0 0,0-1-1 0 0,0 1 1 0 0,0 0 0 0 0,1 0 0 0 0,-1 0 0 0 0,0 0 0 0 0,0 0 0 0 0,0 0 0 0 0,0 0 0 0 0,0 0 0 0 0,0 0 0 0 0,0 0 0 0 0,0 0 0 0 0,1 0 0 0 0,-1 0-1 0 0,0 0 1 0 0,0 0 0 0 0,0 0 0 0 0,0 0 0 0 0,0 0 0 0 0,0 0 0 0 0,0 0 0 0 0,1 0 0 0 0,-1 1 0 0 0,0-1 0 0 0,0 0 0 0 0,0 0 0 0 0,0 0 0 0 0,0 0-1 0 0,0 0 1 0 0,0 0 0 0 0,0 0 0 0 0,0 0 0 0 0,0 0 0 0 0,1 0 0 0 0,-1 0 0 0 0,0 1 0 0 0,0-1 0 0 0,0 0 0 0 0,0 0 0 0 0,0 0 0 0 0,0 0 0 0 0,0 0-1 0 0,0 0 1 0 0,0 0 0 0 0,0 1 0 0 0,4 15 4 0 0,0 36 14 0 0,-3-31-9 0 0,1 3 60 0 0,1 0-1 0 0,1 0 0 0 0,1 0 1 0 0,15 42-1 0 0,-17-61-95 0 0,-1 0-1 0 0,1 0 1 0 0,-1 0-1 0 0,1 0 0 0 0,1 0 1 0 0,-1-1-1 0 0,1 0 1 0 0,-1 0-1 0 0,1 0 1 0 0,0 0-1 0 0,8 6 1 0 0,-8-9-86 0 0,-1 1 0 0 0,1 0 0 0 0,0-1 0 0 0,0 1 0 0 0,-1-1 0 0 0,1 0 0 0 0,0-1 0 0 0,0 1 0 0 0,0-1 0 0 0,0 1 0 0 0,0-1 0 0 0,0 0 0 0 0,0-1 0 0 0,0 1 0 0 0,0-1 0 0 0,0 0 0 0 0,0 1 0 0 0,5-4 0 0 0,47-20-4635 0 0,-43 16 1716 0 0,0-1 0 0 0,-1 0 0 0 0,22-21 0 0 0,-21 20 1040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2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94 748 0 0,'0'-3'670'0'0,"0"0"1"0"0,-1 0-1 0 0,2 1 0 0 0,-1-1 0 0 0,0 0 1 0 0,0 0-1 0 0,1 0 0 0 0,-1 0 1 0 0,1 1-1 0 0,0-1 0 0 0,2-3 0 0 0,-1 3-427 0 0,1 1 0 0 0,-1 0 1 0 0,1 1-1 0 0,0-1 0 0 0,0 0 0 0 0,0 1 0 0 0,0-1 0 0 0,0 1 0 0 0,6-2 0 0 0,-9 3-225 0 0,20-8 354 0 0,46-16-81 0 0,-62 23-293 0 0,0 0 1 0 0,0 0 0 0 0,0 0-1 0 0,0 0 1 0 0,0 1-1 0 0,0 0 1 0 0,0 0 0 0 0,0 0-1 0 0,1 0 1 0 0,-1 1 0 0 0,0-1-1 0 0,8 3 1 0 0,-10-1 10 0 0,0-1 0 0 0,-1 1 0 0 0,1 0 0 0 0,0 0-1 0 0,0-1 1 0 0,-1 1 0 0 0,1 0 0 0 0,-1 0 0 0 0,0 1 0 0 0,1-1 0 0 0,-1 0 0 0 0,0 0-1 0 0,0 1 1 0 0,-1-1 0 0 0,1 1 0 0 0,0-1 0 0 0,-1 0 0 0 0,1 1 0 0 0,-1-1 0 0 0,0 1-1 0 0,0 2 1 0 0,-1 59 530 0 0,0-57-438 0 0,-2 9 97 0 0,0 0-1 0 0,-1 0 1 0 0,-1 0-1 0 0,-1-1 0 0 0,0 0 1 0 0,-1 0-1 0 0,0 0 1 0 0,-1-1-1 0 0,-1 0 0 0 0,0-1 1 0 0,-1 1-1 0 0,0-2 1 0 0,-1 0-1 0 0,-1 0 0 0 0,-25 20 1 0 0,36-31-186 0 0,-1 0-1 0 0,1 0 1 0 0,-1 0 0 0 0,1 0 0 0 0,0 0 0 0 0,-1 0-1 0 0,0 0 1 0 0,1 0 0 0 0,-1-1 0 0 0,0 1 0 0 0,1-1-1 0 0,-1 1 1 0 0,0-1 0 0 0,1 1 0 0 0,-1-1 0 0 0,0 0-1 0 0,0 0 1 0 0,1 0 0 0 0,-1 0 0 0 0,-3-1 0 0 0,5 1-7 0 0,-1-1 0 0 0,0 0 0 0 0,1 0 1 0 0,-1 1-1 0 0,1-1 0 0 0,-1 0 0 0 0,1 0 1 0 0,-1 0-1 0 0,1 0 0 0 0,-1 0 0 0 0,1 1 1 0 0,0-1-1 0 0,0 0 0 0 0,-1 0 1 0 0,1 0-1 0 0,0 0 0 0 0,0 0 0 0 0,0 0 1 0 0,0 0-1 0 0,0 0 0 0 0,0 0 0 0 0,0 0 1 0 0,0 0-1 0 0,1 0 0 0 0,-1-1 0 0 0,1-3 3 0 0,1-1 0 0 0,-1 1-1 0 0,1 0 1 0 0,0 0-1 0 0,0 1 1 0 0,0-1-1 0 0,1 0 1 0 0,-1 1-1 0 0,1-1 1 0 0,0 1-1 0 0,1 0 1 0 0,6-7-1 0 0,-9 10 4 0 0,1-1-1 0 0,0 1 0 0 0,0 0 0 0 0,-1 0 0 0 0,1 0 1 0 0,0 0-1 0 0,0 0 0 0 0,0 0 0 0 0,1 1 0 0 0,-1-1 1 0 0,0 1-1 0 0,0-1 0 0 0,0 1 0 0 0,0 0 0 0 0,0 0 0 0 0,1 0 1 0 0,-1 0-1 0 0,0 0 0 0 0,0 0 0 0 0,0 0 0 0 0,0 1 1 0 0,1-1-1 0 0,-1 1 0 0 0,0 0 0 0 0,0 0 0 0 0,2 1 1 0 0,3 2 123 0 0,-1 1 0 0 0,0 0 0 0 0,0 1 1 0 0,0-1-1 0 0,9 13 0 0 0,-10-11-69 0 0,1-1 0 0 0,-1 0 0 0 0,1-1 0 0 0,0 1 0 0 0,0-1 0 0 0,13 8 0 0 0,-4-7-32 0 0,1 0 0 0 0,-1-1 0 0 0,1-1-1 0 0,0-1 1 0 0,0 0 0 0 0,1-1 0 0 0,-1-1 0 0 0,19-1 0 0 0,-4-1-918 0 0,1-1 1 0 0,-1-2-1 0 0,40-9 1 0 0,-62 10-717 0 0,1-1 1 0 0,-1 0 0 0 0,0 0-1 0 0,14-9 1 0 0,-3 2-2234 0 0,-9 5 1843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3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63 400 0 0,'-13'-4'5493'0'0,"11"3"-5054"0"0,0 0-1 0 0,0 0 0 0 0,0 0 1 0 0,0 0-1 0 0,0 0 1 0 0,0-1-1 0 0,0 1 1 0 0,0-1-1 0 0,0 1 1 0 0,1-1-1 0 0,-1 0 0 0 0,0 1 1 0 0,1-1-1 0 0,-2-3 1 0 0,7 4-105 0 0,1 0 1 0 0,0 0-1 0 0,-1 1 1 0 0,1-1-1 0 0,-1 1 1 0 0,1 0-1 0 0,-1 1 1 0 0,6 0 0 0 0,2-1 83 0 0,19-1 129 0 0,0-2 0 0 0,39-9 0 0 0,-42 6-464 0 0,0 1-1 0 0,1 2 1 0 0,32 0-1 0 0,14 8-16 0 0,81 16 0 0 0,-166-16 10 0 0,-3 1-76 0 0,0 0-1 0 0,1 0 1 0 0,0 1-1 0 0,0 1 1 0 0,0 0-1 0 0,-11 11 1 0 0,8 0 20 0 0,0 1-1 0 0,1 1 1 0 0,2 0 0 0 0,-20 42 0 0 0,-27 96-64 0 0,22-22-19 0 0,37-139 95 0 0,1 0 1 0 0,0 1-1 0 0,0-1 0 0 0,0 1 0 0 0,0-1 1 0 0,0 1-1 0 0,1-1 0 0 0,-1 1 1 0 0,0 0-1 0 0,1-1 0 0 0,-1 1 0 0 0,1 0 1 0 0,-1 0-1 0 0,1 0 0 0 0,-1 0 1 0 0,1 0-1 0 0,0 1 0 0 0,1-2 0 0 0,50-11 73 0 0,-27 11-120 0 0,0 0-1 0 0,34 3 0 0 0,-10 3-222 0 0,11 1 1128 0 0,-45-5-5214 0 0,-35-8-9862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6:06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2876 0 0,'3347'-897'0'0,"1682"-450"0"0,-2800 750 0 0,-2139 573 0 0,-52 14 0 0,-59 15 0 0,-71 20 0 0,79-22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1408 0 0,'0'-1'267'0'0,"1"1"-1"0"0,-1-1 1 0 0,0 0 0 0 0,0 1-1 0 0,0-1 1 0 0,0 0-1 0 0,0 1 1 0 0,1-1 0 0 0,-1 0-1 0 0,0 1 1 0 0,0-1-1 0 0,1 1 1 0 0,-1-1 0 0 0,0 1-1 0 0,1-1 1 0 0,-1 1-1 0 0,1-1 1 0 0,-1 1 0 0 0,1-1-1 0 0,-1 1 1 0 0,1-1-1 0 0,-1 1 1 0 0,1 0 0 0 0,0-1-1 0 0,21-4 2163 0 0,26 9-1790 0 0,-42-3-65 0 0,46 7 9 0 0,122 13-563 0 0,-55-19-9301 0 0,-99-3 7328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3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53 336 0 0,'35'-23'7842'0'0,"-31"19"-7533"0"0,1 0 1 0 0,0 1 0 0 0,-1-1 0 0 0,2 1 0 0 0,-1 0 0 0 0,0 1 0 0 0,11-4 0 0 0,-14 5-263 0 0,0 1 1 0 0,0 0-1 0 0,0 0 1 0 0,0 0 0 0 0,-1 1-1 0 0,1-1 1 0 0,0 0-1 0 0,0 1 1 0 0,0-1 0 0 0,0 1-1 0 0,0 0 1 0 0,-1 0-1 0 0,1-1 1 0 0,0 1 0 0 0,-1 0-1 0 0,1 0 1 0 0,0 1-1 0 0,-1-1 1 0 0,1 0 0 0 0,-1 1-1 0 0,0-1 1 0 0,1 0-1 0 0,-1 1 1 0 0,0-1-1 0 0,0 1 1 0 0,0 0 0 0 0,0-1-1 0 0,0 1 1 0 0,1 3-1 0 0,1 2 24 0 0,-1 1 0 0 0,1 0 0 0 0,-1-1-1 0 0,0 1 1 0 0,-1 0 0 0 0,0 0-1 0 0,0 0 1 0 0,0 0 0 0 0,-1 0 0 0 0,-1 0-1 0 0,1 0 1 0 0,-1 0 0 0 0,-2 8-1 0 0,-2 4 9 0 0,0 0-1 0 0,0-1 1 0 0,-18 38-1 0 0,23-57-51 0 0,0 1 0 0 0,0 0 0 0 0,-1 0 0 0 0,1 0 0 0 0,0-1 0 0 0,0 1 0 0 0,-1 0 0 0 0,1 0 0 0 0,-1-1-1 0 0,1 1 1 0 0,0 0 0 0 0,-1-1 0 0 0,0 1 0 0 0,1-1 0 0 0,-1 1 0 0 0,1 0 0 0 0,-1-1 0 0 0,0 1 0 0 0,1-1 0 0 0,-1 0 0 0 0,0 1 0 0 0,1-1 0 0 0,-1 1 0 0 0,0-1 0 0 0,0 0 0 0 0,1 0 0 0 0,-1 1 0 0 0,-1-1 0 0 0,1-1-7 0 0,0 1 0 0 0,0-1 1 0 0,0 0-1 0 0,1 0 0 0 0,-1 0 1 0 0,0 0-1 0 0,0 1 0 0 0,1-1 0 0 0,-1 0 1 0 0,1 0-1 0 0,-1 0 0 0 0,1 0 1 0 0,-1 0-1 0 0,1-1 0 0 0,0 1 1 0 0,-1-2-1 0 0,-6-50 139 0 0,7 52-137 0 0,0 0-1 0 0,0 0 1 0 0,1 0-1 0 0,-1 0 1 0 0,0 0 0 0 0,0 0-1 0 0,1 0 1 0 0,-1 0-1 0 0,0 0 1 0 0,1 1 0 0 0,-1-1-1 0 0,1 0 1 0 0,-1 0-1 0 0,1 0 1 0 0,-1 0 0 0 0,1 1-1 0 0,0-1 1 0 0,-1 0-1 0 0,1 0 1 0 0,0 1 0 0 0,0-1-1 0 0,-1 1 1 0 0,1-1-1 0 0,0 1 1 0 0,0-1 0 0 0,0 1-1 0 0,0-1 1 0 0,0 1 0 0 0,0 0-1 0 0,-1-1 1 0 0,1 1-1 0 0,0 0 1 0 0,0 0 0 0 0,0 0-1 0 0,0 0 1 0 0,0 0-1 0 0,0 0 1 0 0,0 0 0 0 0,0 0-1 0 0,0 0 1 0 0,0 0-1 0 0,0 1 1 0 0,0-1 0 0 0,0 0-1 0 0,0 1 1 0 0,0-1-1 0 0,0 0 1 0 0,0 1 0 0 0,1 1-1 0 0,10 3 273 0 0,0 2 1 0 0,0 0-1 0 0,12 10 0 0 0,1 0 62 0 0,-19-14-402 0 0,0 0 1 0 0,1 0-1 0 0,-1 0 1 0 0,1-1-1 0 0,0 0 1 0 0,-1 0-1 0 0,1 0 1 0 0,0-1-1 0 0,0 0 1 0 0,0-1-1 0 0,0 1 1 0 0,0-1-1 0 0,0-1 0 0 0,0 1 1 0 0,0-1-1 0 0,12-4 1 0 0,-12 3-533 0 0,-1-1 0 0 0,1 0 0 0 0,-1 0 0 0 0,0 0 0 0 0,0-1 0 0 0,-1 0 0 0 0,6-4 0 0 0,-3 1-904 0 0,-1 0 0 0 0,-1 0 0 0 0,1-1 0 0 0,-1 1 0 0 0,5-10 1 0 0,-2 1-493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47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93 1012 0 0,'5'-8'5393'0'0,"18"-26"-4035"0"0,-21 31-1261 0 0,0-1 0 0 0,0 1 0 0 0,1 0 0 0 0,-1 0 0 0 0,1 0 0 0 0,-1 0 0 0 0,1 0 0 0 0,0 0 0 0 0,0 1 0 0 0,0-1 0 0 0,1 1 0 0 0,-1 0 0 0 0,1 0 0 0 0,-1 0 0 0 0,1 0 0 0 0,-1 1 0 0 0,1-1 0 0 0,0 1 0 0 0,0 0 0 0 0,0 0 0 0 0,0 1 0 0 0,0-1 0 0 0,0 1 0 0 0,0 0 0 0 0,8 0 0 0 0,-8 1-12 0 0,1 0 1 0 0,0 0-1 0 0,-1 0 0 0 0,1 1 0 0 0,-1 0 1 0 0,1 0-1 0 0,-1 0 0 0 0,0 0 0 0 0,0 1 1 0 0,0-1-1 0 0,0 1 0 0 0,-1 0 1 0 0,1 0-1 0 0,-1 1 0 0 0,1-1 0 0 0,-1 1 1 0 0,0-1-1 0 0,0 1 0 0 0,-1 0 1 0 0,1 0-1 0 0,2 8 0 0 0,-4-8-77 0 0,0 0-1 0 0,-1 0 0 0 0,0 0 1 0 0,1 0-1 0 0,-2-1 1 0 0,1 1-1 0 0,0 0 1 0 0,-1 0-1 0 0,0 0 1 0 0,0-1-1 0 0,0 1 0 0 0,0 0 1 0 0,0-1-1 0 0,-1 1 1 0 0,0-1-1 0 0,0 1 1 0 0,0-1-1 0 0,0 0 1 0 0,0 0-1 0 0,0 0 1 0 0,-1 0-1 0 0,0 0 0 0 0,-3 2 1 0 0,3-2-3 0 0,0 0-1 0 0,0 0 1 0 0,0-1 0 0 0,0 1 0 0 0,-1-1-1 0 0,0 0 1 0 0,1 0 0 0 0,-1 0 0 0 0,0 0 0 0 0,-4 0-1 0 0,6-1 6 0 0,0-1-1 0 0,1 1 1 0 0,-1-1-1 0 0,0 0 1 0 0,0 0-1 0 0,0 0 1 0 0,0 0-1 0 0,0 0 1 0 0,0 0-1 0 0,0-1 1 0 0,1 1-1 0 0,-1-1 1 0 0,0 1-1 0 0,0-1 1 0 0,0 0-1 0 0,1 1 1 0 0,-1-1-1 0 0,0 0 1 0 0,1 0-1 0 0,-1 0 1 0 0,-2-2-1 0 0,7 0 262 0 0,11 4-5 0 0,16 7 295 0 0,-26-6-480 0 0,1 0 1 0 0,0 1-1 0 0,-1 0 1 0 0,0 0 0 0 0,1 0-1 0 0,-1 1 1 0 0,0 0 0 0 0,-1-1-1 0 0,1 1 1 0 0,-1 1-1 0 0,0-1 1 0 0,0 0 0 0 0,0 1-1 0 0,0-1 1 0 0,-1 1 0 0 0,0 0-1 0 0,0 0 1 0 0,0 0-1 0 0,0 0 1 0 0,-1 0 0 0 0,0 0-1 0 0,0 1 1 0 0,-1-1 0 0 0,1 0-1 0 0,-1 1 1 0 0,0-1-1 0 0,0 0 1 0 0,-1 0 0 0 0,0 1-1 0 0,0-1 1 0 0,0 0 0 0 0,0 0-1 0 0,-1 0 1 0 0,0 0-1 0 0,0 0 1 0 0,0 0 0 0 0,-1 0-1 0 0,1-1 1 0 0,-1 1 0 0 0,0-1-1 0 0,-1 0 1 0 0,1 0-1 0 0,-1 0 1 0 0,0 0 0 0 0,0-1-1 0 0,-6 5 1 0 0,-6 3-190 0 0,0 0 1 0 0,-1-1 0 0 0,0-2-1 0 0,-1 1 1 0 0,0-2-1 0 0,0 0 1 0 0,0-1-1 0 0,-1-1 1 0 0,-34 4-1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5:48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64 716 0 0,'39'-23'7197'0'0,"22"-10"-5383"0"0,-57 31-1711 0 0,-1 1-1 0 0,1 0 1 0 0,-1 0-1 0 0,1 0 1 0 0,-1 1-1 0 0,1-1 1 0 0,-1 1-1 0 0,1 0 1 0 0,0 0 0 0 0,-1 0-1 0 0,1 0 1 0 0,-1 1-1 0 0,1 0 1 0 0,0-1-1 0 0,-1 1 1 0 0,5 2-1 0 0,-7-2-70 0 0,-1 0-1 0 0,1 0 1 0 0,0 1-1 0 0,-1-1 0 0 0,1 0 1 0 0,-1 0-1 0 0,1 1 1 0 0,-1-1-1 0 0,0 0 0 0 0,1 1 1 0 0,-1-1-1 0 0,0 0 1 0 0,0 1-1 0 0,0-1 1 0 0,0 0-1 0 0,0 1 0 0 0,0-1 1 0 0,-1 0-1 0 0,1 1 1 0 0,0-1-1 0 0,-1 0 0 0 0,1 0 1 0 0,-1 1-1 0 0,1-1 1 0 0,-1 0-1 0 0,1 0 0 0 0,-1 0 1 0 0,0 0-1 0 0,-1 2 1 0 0,-23 39 21 0 0,14-27-15 0 0,9-12-33 0 0,0-1 1 0 0,0 0-1 0 0,0 1 1 0 0,0 0-1 0 0,0-1 0 0 0,1 1 1 0 0,-1 0-1 0 0,1 0 1 0 0,0 0-1 0 0,-1 6 1 0 0,2-8 7 0 0,0 1 1 0 0,1-1 0 0 0,0 1 0 0 0,-1-1 0 0 0,1 1-1 0 0,0-1 1 0 0,0 1 0 0 0,0-1 0 0 0,0 0 0 0 0,0 0 0 0 0,0 1-1 0 0,0-1 1 0 0,0 0 0 0 0,1 0 0 0 0,-1 0 0 0 0,0 0-1 0 0,1 0 1 0 0,-1 0 0 0 0,1-1 0 0 0,-1 1 0 0 0,1 0-1 0 0,-1-1 1 0 0,1 1 0 0 0,-1-1 0 0 0,3 1 0 0 0,11 5 395 0 0,-1 0 1 0 0,1 1 0 0 0,-1 1-1 0 0,0 0 1 0 0,-1 1 0 0 0,19 16-1 0 0,-29-22-297 0 0,0 0-1 0 0,0 0 0 0 0,0 0 0 0 0,-1 1 1 0 0,1-1-1 0 0,-1 1 0 0 0,0 0 0 0 0,0 0 1 0 0,0 0-1 0 0,0 0 0 0 0,-1 0 1 0 0,0 0-1 0 0,0 0 0 0 0,0 1 0 0 0,0-1 1 0 0,-1 0-1 0 0,1 1 0 0 0,-1-1 0 0 0,0 0 1 0 0,0 1-1 0 0,-1-1 0 0 0,1 0 0 0 0,-1 0 1 0 0,0 1-1 0 0,0-1 0 0 0,-1 0 1 0 0,1 0-1 0 0,-5 8 0 0 0,2-5-44 0 0,0 1-1 0 0,0-1 1 0 0,-1 0-1 0 0,0 0 1 0 0,-1-1 0 0 0,1 0-1 0 0,-1 0 1 0 0,-1 0-1 0 0,1 0 1 0 0,-1-1 0 0 0,0 0-1 0 0,0-1 1 0 0,0 1 0 0 0,-13 4-1 0 0,-8 2-515 0 0,-1-1 0 0 0,-54 10 0 0 0,5-1-6337 0 0,69-17 3081 0 0,8-1 3175 0 0,-1-1 1 0 0,1 0 0 0 0,0-1-1 0 0,0 1 1 0 0,-1 0 0 0 0,1 0-1 0 0,0 0 1 0 0,-2-1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0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1539 458 1068 0 0,'-16'4'13140'0'0,"-40"8"-9360"0"0,-12 2-3237 0 0,-251 35 65 0 0,116-21-745 0 0,184-26 208 0 0,0 1 0 0 0,0-2 0 0 0,0-1 0 0 0,1 0 0 0 0,-1-1 1 0 0,0-1-1 0 0,0-1 0 0 0,1-1 0 0 0,-1 0 0 0 0,1-2 0 0 0,0 0 0 0 0,0 0 0 0 0,1-2 1 0 0,0 0-1 0 0,0-1 0 0 0,1-1 0 0 0,0-1 0 0 0,-19-16 0 0 0,-169-127 820 0 0,108 79-639 0 0,50 41 43 0 0,-60-58 0 0 0,97 83-68 0 0,1 0-1 0 0,1-1 1 0 0,0-1 0 0 0,0 1-1 0 0,1-1 1 0 0,0 0 0 0 0,-6-19 0 0 0,12 30-235 0 0,-1-1 0 0 0,1 1 1 0 0,0 0-1 0 0,0 0 1 0 0,0 0-1 0 0,0-1 1 0 0,0 1-1 0 0,-1 0 1 0 0,1 0-1 0 0,0 0 0 0 0,0-1 1 0 0,0 1-1 0 0,0 0 1 0 0,0 0-1 0 0,0 0 1 0 0,0-1-1 0 0,0 1 1 0 0,0 0-1 0 0,0 0 0 0 0,0-1 1 0 0,0 1-1 0 0,0 0 1 0 0,0 0-1 0 0,0-1 1 0 0,0 1-1 0 0,0 0 1 0 0,0 0-1 0 0,0 0 0 0 0,0-1 1 0 0,0 1-1 0 0,0 0 1 0 0,0 0-1 0 0,1 0 1 0 0,-1-1-1 0 0,0 1 1 0 0,0 0-1 0 0,0 0 0 0 0,0 0 1 0 0,1-1-1 0 0,-1 1 1 0 0,0 0-1 0 0,0 0 1 0 0,0 0-1 0 0,0 0 1 0 0,1 0-1 0 0,-1 0 0 0 0,0-1 1 0 0,0 1-1 0 0,1 0 1 0 0,-1 0-1 0 0,0 0 1 0 0,16 7-2959 0 0,16 16-5819 0 0,-6 15 163 0 0,-17-23 6432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0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29 624 0 0,'-18'-8'4909'0'0,"-25"-12"3523"0"0,130 90-4142 0 0,-59-49-4125 0 0,0 1 0 0 0,-1 1 0 0 0,-2 1-1 0 0,0 1 1 0 0,25 35 0 0 0,-48-57-95 0 0,-1-1 1 0 0,1 0 0 0 0,-1 1-1 0 0,0-1 1 0 0,0 1 0 0 0,0-1 0 0 0,0 1-1 0 0,-1 0 1 0 0,1-1 0 0 0,0 1-1 0 0,-1 0 1 0 0,0 0 0 0 0,0-1-1 0 0,0 1 1 0 0,0 0 0 0 0,0 0-1 0 0,-1-1 1 0 0,1 1 0 0 0,-1 0-1 0 0,1-1 1 0 0,-2 4 0 0 0,-3 3 152 0 0,1 0 0 0 0,-2 0 0 0 0,1-1 0 0 0,-11 14 0 0 0,-6 7-92 0 0,15-18 243 0 0,-1-2-1 0 0,0 1 1 0 0,-1-1-1 0 0,0 0 1 0 0,-18 14-1 0 0,21-19-220 0 0,1 0-1 0 0,-1 0 1 0 0,0-1-1 0 0,0 1 1 0 0,-1-2-1 0 0,1 1 1 0 0,-1-1-1 0 0,1 0 1 0 0,-1 0-1 0 0,0 0 0 0 0,0-1 1 0 0,-8 0-1 0 0,48-21-15677 0 0,-18 11 7062 0 0,-10 9 6463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0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0 163 820 0 0,'10'-11'12411'0'0,"-10"11"-11968"0"0,1 0 0 0 0,0 0 1 0 0,27-1 4234 0 0,41 11-5770 0 0,-48-7 2854 0 0,270 59 2732 0 0,-195-37-3549 0 0,180 21-1 0 0,-218-41-909 0 0,0-3 0 0 0,0-3 1 0 0,-1-1-1 0 0,1-4 0 0 0,-1-2 1 0 0,0-2-1 0 0,-1-3 0 0 0,0-2 1 0 0,-1-3-1 0 0,86-40 0 0 0,-56 15 66 0 0,187-82 51 0 0,-263 120-5275 0 0,-27 12-2118 0 0,-29 9-2298 0 0,23-9 6939 0 0,-2-1 530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1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63 832 0 0,'-2'2'629'0'0,"0"0"-1"0"0,0-1 0 0 0,0 1 1 0 0,0-1-1 0 0,0 1 1 0 0,0-1-1 0 0,0 0 1 0 0,0 0-1 0 0,-1 0 1 0 0,1 0-1 0 0,0 0 1 0 0,-1-1-1 0 0,1 1 1 0 0,0-1-1 0 0,-6 1 1 0 0,46-17 4496 0 0,201-49-3036 0 0,-252 74-1134 0 0,-17 4-923 0 0,12-10-18 0 0,0 1 1 0 0,1 0-1 0 0,0 2 0 0 0,0 0 1 0 0,0 1-1 0 0,0 1 0 0 0,1 0 1 0 0,1 1-1 0 0,-1 1 0 0 0,2 0 1 0 0,-22 19-1 0 0,33-26 9 0 0,-19 14-55 0 0,22-16 53 0 0,-1-1 1 0 0,0 1-1 0 0,1-1 0 0 0,-1 1 0 0 0,0-1 0 0 0,1 1 1 0 0,-1-1-1 0 0,0 0 0 0 0,0 0 0 0 0,1 1 1 0 0,-1-1-1 0 0,0 0 0 0 0,0 0 0 0 0,1 0 1 0 0,-1 0-1 0 0,0 0 0 0 0,0 0 0 0 0,0 0 0 0 0,1 0 1 0 0,-1 0-1 0 0,0 0 0 0 0,0 0 0 0 0,0 0 1 0 0,1-1-1 0 0,-1 1 0 0 0,0 0 0 0 0,0-1 0 0 0,0 1 115 0 0,1-1-76 0 0,0 1 0 0 0,0 0 0 0 0,1-1-1 0 0,-1 1 1 0 0,0 0 0 0 0,0 0-1 0 0,0-1 1 0 0,0 1 0 0 0,0 0-1 0 0,1 0 1 0 0,-1-1 0 0 0,0 1 0 0 0,0 0-1 0 0,0 0 1 0 0,1-1 0 0 0,-1 1-1 0 0,0 0 1 0 0,0 0 0 0 0,1 0-1 0 0,-1 0 1 0 0,0-1 0 0 0,0 1-1 0 0,1 0 1 0 0,-1 0 0 0 0,0 0 0 0 0,1 0-1 0 0,-1 0 1 0 0,0 0 0 0 0,0 0-1 0 0,1 0 1 0 0,-1 0 0 0 0,0 0-1 0 0,1 0 1 0 0,-1 0 0 0 0,0 0-1 0 0,1 0 1 0 0,-1 0 0 0 0,0 0 0 0 0,0 0-1 0 0,1 0 1 0 0,-1 0 0 0 0,1 1-1 0 0,22 7 1299 0 0,22 17 98 0 0,-4 9-422 0 0,47 51 1 0 0,-6-4-1261 0 0,-66-64-3562 0 0,-4 7-12364 0 0,-6-10 10691 0 0,-4-10 3660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 1060 0 0,'0'0'99'0'0,"0"0"-1"0"0,1 0 1 0 0,-1 0-1 0 0,0 0 1 0 0,0 0-1 0 0,0 0 1 0 0,1 0-1 0 0,-1-1 1 0 0,0 1-1 0 0,0 0 1 0 0,0 0-1 0 0,0 0 1 0 0,0 0-1 0 0,1-1 1 0 0,-1 1-1 0 0,0 0 1 0 0,0 0-1 0 0,0 0 1 0 0,0-1-1 0 0,0 1 1 0 0,0 0-1 0 0,0 0 1 0 0,0 0-1 0 0,0-1 1 0 0,0 1-1 0 0,1 0 1 0 0,-1 0-1 0 0,0 0 1 0 0,0-1-1 0 0,0 1 1 0 0,-1 0-1 0 0,1 0 1 0 0,0-1 0 0 0,0 1-1 0 0,0 0 1 0 0,0 0-1 0 0,0 0 1 0 0,0-1-1 0 0,0 1 1 0 0,0 0-1 0 0,0 0 1 0 0,0 0-1 0 0,-1-1 1 0 0,1 1-1 0 0,0 0 1 0 0,0 0-1 0 0,0 0 1 0 0,0 0-1 0 0,0-1 1 0 0,-1 1-1 0 0,1 0 1 0 0,0 0-1 0 0,0 0 1 0 0,0 0-1 0 0,-1 0 1 0 0,1 0-1 0 0,0 0 1 0 0,0 0-1 0 0,0 0 1 0 0,-1 0-1 0 0,1-1 1 0 0,0 1-1 0 0,0 0 1 0 0,-1 0-1 0 0,1 0 1 0 0,0 1-1 0 0,-1-1-21 0 0,0 0 0 0 0,0 1 0 0 0,1 0-1 0 0,-1-1 1 0 0,0 1 0 0 0,0-1 0 0 0,1 1-1 0 0,-1 0 1 0 0,1-1 0 0 0,-1 1 0 0 0,1 0-1 0 0,-1 0 1 0 0,1 0 0 0 0,-1-1 0 0 0,1 1-1 0 0,0 0 1 0 0,-1 0 0 0 0,1 0 0 0 0,0 0-1 0 0,0 0 1 0 0,-1 1 0 0 0,-10 119 3023 0 0,5 143 0 0 0,6-227-2658 0 0,2-33 549 0 0,3-19-650 0 0,1-23-205 0 0,-23-305 648 0 0,17 342-683 0 0,-1 0-1 0 0,1-1 1 0 0,0 1 0 0 0,0-1-1 0 0,0 1 1 0 0,0 0 0 0 0,0-1-1 0 0,0 1 1 0 0,0-1 0 0 0,0 1-1 0 0,1 0 1 0 0,-1-1 0 0 0,0 1-1 0 0,1 0 1 0 0,0-1 0 0 0,-1 1-1 0 0,1 0 1 0 0,-1 0 0 0 0,1-1-1 0 0,0 1 1 0 0,0 0 0 0 0,0 0-1 0 0,0 0 1 0 0,0 0-1 0 0,0 0 1 0 0,0 0 0 0 0,0 0-1 0 0,0 0 1 0 0,3-1 0 0 0,1 1 432 0 0,0-1-1 0 0,0 1 1 0 0,1 0 0 0 0,-1 0-1 0 0,0 1 1 0 0,10-1 0 0 0,1 1-307 0 0,65-6 1558 0 0,-20 0-1416 0 0,0 3-1 0 0,0 2 0 0 0,97 13 0 0 0,-156-12-478 0 0,0 0-1 0 0,-1 0 1 0 0,1 0-1 0 0,-1 0 1 0 0,1 1-1 0 0,0-1 1 0 0,-1 0 0 0 0,1 1-1 0 0,-1 0 1 0 0,1-1-1 0 0,-1 1 1 0 0,0 0-1 0 0,1 0 1 0 0,-1 0-1 0 0,0 0 1 0 0,1 0-1 0 0,-1 0 1 0 0,0 0-1 0 0,0 0 1 0 0,0 0-1 0 0,0 1 1 0 0,0-1-1 0 0,0 0 1 0 0,1 3 0 0 0,-2-1-366 0 0,0-1 1 0 0,0 0 0 0 0,0 0 0 0 0,0 0 0 0 0,0 0-1 0 0,0 0 1 0 0,-1 0 0 0 0,1 0 0 0 0,-1 0 0 0 0,1 0-1 0 0,-1 0 1 0 0,0 0 0 0 0,0 0 0 0 0,0 0 0 0 0,0 0 0 0 0,-2 2-1 0 0,-34 39-10029 0 0,15-24 6553 0 0,2-5 1539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32 728 0 0,'2'-7'5029'0'0,"7"-18"-1756"0"0,-7 62 2185 0 0,3 73-4341 0 0,8 90-631 0 0,-9-147 162 0 0,-3-67-641 0 0,0 0 0 0 0,0 0 0 0 0,1 0 0 0 0,1 0 0 0 0,1 0 0 0 0,6-17 0 0 0,-9 28-7 0 0,0-1 1 0 0,0 1-1 0 0,1-1 1 0 0,-1 1-1 0 0,1 0 1 0 0,0-1-1 0 0,0 1 1 0 0,0 0-1 0 0,0 0 1 0 0,0 0-1 0 0,1 1 1 0 0,0-1 0 0 0,-1 1-1 0 0,1-1 1 0 0,0 1-1 0 0,0 0 1 0 0,0 0-1 0 0,0 0 1 0 0,1 0-1 0 0,-1 1 1 0 0,0-1-1 0 0,1 1 1 0 0,-1 0-1 0 0,1 0 1 0 0,0 0-1 0 0,-1 0 1 0 0,1 1-1 0 0,6-1 1 0 0,-5 3 6 0 0,0-1 1 0 0,0 1 0 0 0,0-1-1 0 0,0 1 1 0 0,-1 1-1 0 0,1-1 1 0 0,-1 1-1 0 0,0-1 1 0 0,1 1-1 0 0,-1 1 1 0 0,-1-1 0 0 0,1 0-1 0 0,0 1 1 0 0,-1 0-1 0 0,0 0 1 0 0,0 0-1 0 0,0 0 1 0 0,0 0-1 0 0,0 1 1 0 0,2 6-1 0 0,-4-8 7 0 0,1 0-1 0 0,0 0 0 0 0,-1 1 0 0 0,1-1 1 0 0,-1 1-1 0 0,0 0 0 0 0,0-1 0 0 0,-1 1 0 0 0,1 0 1 0 0,-1-1-1 0 0,0 1 0 0 0,0 0 0 0 0,0-1 1 0 0,0 1-1 0 0,-1 0 0 0 0,1 0 0 0 0,-1-1 0 0 0,0 1 1 0 0,0-1-1 0 0,0 1 0 0 0,-1-1 0 0 0,1 1 1 0 0,-1-1-1 0 0,0 0 0 0 0,0 1 0 0 0,0-1 0 0 0,-4 4 1 0 0,-3-1-18 0 0,0 0 0 0 0,-1 0 0 0 0,0-1 0 0 0,0-1 0 0 0,-1 1 0 0 0,1-2 0 0 0,-1 1 0 0 0,0-1 0 0 0,-13 1 0 0 0,-25 1-2688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1:56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584 1952 0 0,'68'-18'0'0,"361"-97"0"0,-136 36 0 0,-96 27 0 0,6099-1635 0 0,-6364 1705 0 0,58-15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1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69 232 0 0,'3'-12'7267'0'0,"9"-12"-5906"0"0,-10 22-1295 0 0,-1-1 1 0 0,1 1-1 0 0,0 0 0 0 0,0 0 0 0 0,0-1 1 0 0,1 1-1 0 0,-1 0 0 0 0,0 1 0 0 0,1-1 1 0 0,-1 0-1 0 0,1 1 0 0 0,0 0 0 0 0,-1-1 1 0 0,1 1-1 0 0,0 0 0 0 0,0 0 0 0 0,0 1 1 0 0,0-1-1 0 0,0 1 0 0 0,0-1 1 0 0,0 1-1 0 0,0 0 0 0 0,0 0 0 0 0,0 0 1 0 0,0 0-1 0 0,0 1 0 0 0,0-1 0 0 0,0 1 1 0 0,0 0-1 0 0,0 0 0 0 0,-1 0 0 0 0,1 0 1 0 0,0 0-1 0 0,0 1 0 0 0,-1-1 0 0 0,1 1 1 0 0,-1 0-1 0 0,0 0 0 0 0,4 3 0 0 0,0 1 25 0 0,1 1-1 0 0,-2 0 0 0 0,1 0 1 0 0,-1 0-1 0 0,0 1 0 0 0,-1 0 1 0 0,0 0-1 0 0,0 0 0 0 0,-1 0 1 0 0,1 1-1 0 0,-2 0 0 0 0,0-1 1 0 0,0 1-1 0 0,0 0 0 0 0,-1 0 1 0 0,0 0-1 0 0,-1 0 0 0 0,0 0 1 0 0,0 0-1 0 0,-1 0 0 0 0,0 0 1 0 0,-1 0-1 0 0,0 0 0 0 0,0-1 1 0 0,-1 1-1 0 0,-7 14 0 0 0,9-22-88 0 0,0 0 0 0 0,0 1 0 0 0,0-1 0 0 0,0 0 0 0 0,-1 0 0 0 0,1 0 0 0 0,0 0 0 0 0,-1 0 0 0 0,1-1 0 0 0,-1 1-1 0 0,1 0 1 0 0,-1-1 0 0 0,1 1 0 0 0,-1-1 0 0 0,1 1 0 0 0,-1-1 0 0 0,0 0 0 0 0,1 0 0 0 0,-1 1 0 0 0,1-1 0 0 0,-1 0 0 0 0,0-1 0 0 0,1 1 0 0 0,-1 0-1 0 0,0 0 1 0 0,1-1 0 0 0,-1 1 0 0 0,1-1 0 0 0,-1 1 0 0 0,1-1 0 0 0,-1 0 0 0 0,-2-1 0 0 0,2 1-2 0 0,0 0 1 0 0,0 0-1 0 0,0 0 1 0 0,0-1-1 0 0,0 1 0 0 0,0-1 1 0 0,0 1-1 0 0,1-1 1 0 0,-1 0-1 0 0,0 0 0 0 0,1 0 1 0 0,-1 0-1 0 0,1 0 1 0 0,0 0-1 0 0,0 0 0 0 0,0 0 1 0 0,0 0-1 0 0,0-1 1 0 0,0 1-1 0 0,0 0 1 0 0,0-4-1 0 0,39 24 711 0 0,-14-3-144 0 0,0 0 0 0 0,2-2 1 0 0,0-1-1 0 0,42 14 1 0 0,-56-22-661 0 0,1-1 1 0 0,0-1-1 0 0,0 0 1 0 0,0-1-1 0 0,0-1 1 0 0,0 1-1 0 0,0-2 1 0 0,0 0-1 0 0,0-1 1 0 0,0 0-1 0 0,0-1 1 0 0,16-5 0 0 0,0-5-1359 0 0,11-4-2526 0 0,-6 11-4625 0 0,-27 8 6628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2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33 700 0 0,'-3'-3'670'0'0,"-1"0"-1"0"0,0 0 1 0 0,0 0-1 0 0,0 0 1 0 0,0 1-1 0 0,0-1 1 0 0,-1 1-1 0 0,1 0 1 0 0,-1 0 0 0 0,1 1-1 0 0,-1-1 1 0 0,0 1-1 0 0,0 0 1 0 0,0 1-1 0 0,-8-1 1 0 0,8 1-385 0 0,0 1 1 0 0,0 0 0 0 0,0 0-1 0 0,0 0 1 0 0,0 0 0 0 0,0 1-1 0 0,0 0 1 0 0,0 0 0 0 0,1 1-1 0 0,-1-1 1 0 0,1 1 0 0 0,-8 6-1 0 0,3-1-152 0 0,0 0-1 0 0,1 1 1 0 0,1 0-1 0 0,-1 0 1 0 0,1 1 0 0 0,1 0-1 0 0,0 0 1 0 0,0 1-1 0 0,1-1 1 0 0,0 1-1 0 0,-6 23 1 0 0,7-21-2 0 0,2 1 0 0 0,-1-1 1 0 0,2 1-1 0 0,0-1 0 0 0,0 1 0 0 0,2 0 1 0 0,2 22-1 0 0,-3-33-102 0 0,1 0-1 0 0,0 0 1 0 0,-1 0 0 0 0,1 0-1 0 0,0 0 1 0 0,0 0-1 0 0,1 0 1 0 0,-1 0 0 0 0,1-1-1 0 0,-1 1 1 0 0,1-1 0 0 0,0 1-1 0 0,0-1 1 0 0,0 1 0 0 0,0-1-1 0 0,0 0 1 0 0,1 0-1 0 0,-1 0 1 0 0,1 0 0 0 0,-1-1-1 0 0,1 1 1 0 0,0-1 0 0 0,0 0-1 0 0,-1 1 1 0 0,1-1 0 0 0,0 0-1 0 0,0 0 1 0 0,0-1-1 0 0,0 1 1 0 0,0-1 0 0 0,0 0-1 0 0,0 1 1 0 0,1-1 0 0 0,-1-1-1 0 0,0 1 1 0 0,0 0-1 0 0,0-1 1 0 0,0 1 0 0 0,3-2-1 0 0,4-1-11 0 0,-1 0-1 0 0,1 0 0 0 0,-1 0 1 0 0,0-1-1 0 0,-1-1 0 0 0,1 0 0 0 0,-1 0 1 0 0,0 0-1 0 0,0-1 0 0 0,0-1 0 0 0,-1 1 1 0 0,0-1-1 0 0,0 0 0 0 0,11-15 1 0 0,-1-4 6 0 0,0 0 1 0 0,-2-1-1 0 0,16-39 1 0 0,-29 63-21 0 0,-1 0 0 0 0,0 0-1 0 0,0 0 1 0 0,0-1 0 0 0,0 1-1 0 0,-1 0 1 0 0,0 0 0 0 0,1 0 0 0 0,-1-1-1 0 0,0 1 1 0 0,-1-4 0 0 0,0 7-27 0 0,-1 1 0 0 0,0-1 0 0 0,0 1 0 0 0,0-1 0 0 0,1 1 0 0 0,-1-1 0 0 0,0 1 0 0 0,1 0 0 0 0,-1 0 0 0 0,1 0 0 0 0,-1 0 0 0 0,1 0 0 0 0,-1 0 0 0 0,1 1 0 0 0,0-1 0 0 0,0 0 0 0 0,-1 1 0 0 0,1-1 0 0 0,0 1 0 0 0,0-1-1 0 0,1 1 1 0 0,-1 0 0 0 0,0-1 0 0 0,0 1 0 0 0,1 0 0 0 0,-1-1 0 0 0,1 1 0 0 0,-1 0 0 0 0,1 0 0 0 0,0 2 0 0 0,-7 66 53 0 0,6-49-73 0 0,0-9 83 0 0,1 0 1 0 0,0 0-1 0 0,1 0 1 0 0,0 0 0 0 0,0 0-1 0 0,1 0 1 0 0,1-1-1 0 0,0 1 1 0 0,1 0 0 0 0,0-1-1 0 0,7 13 1 0 0,-9-20-19 0 0,1 0 0 0 0,0 0 0 0 0,-1 0 0 0 0,2-1 0 0 0,-1 1 0 0 0,0-1 0 0 0,0 1 0 0 0,1-1 0 0 0,0 0 0 0 0,0-1 0 0 0,0 1 0 0 0,0-1 0 0 0,0 1 0 0 0,0-1 0 0 0,1-1 0 0 0,-1 1 0 0 0,1 0 0 0 0,-1-1 0 0 0,1 0 0 0 0,-1 0 0 0 0,1-1 0 0 0,0 1 0 0 0,0-1 0 0 0,-1 0 0 0 0,1 0 0 0 0,0 0-1 0 0,0-1 1 0 0,-1 0 0 0 0,1 0 0 0 0,-1 0 0 0 0,6-2 0 0 0,0 0-118 0 0,1-1 0 0 0,-1 0 0 0 0,0 0 0 0 0,14-9 0 0 0,2-11-3795 0 0,-25 22 3253 0 0,0 1 0 0 0,-1 0-1 0 0,1-1 1 0 0,0 1 0 0 0,-1-1 0 0 0,1 0 0 0 0,-1 1-1 0 0,1-1 1 0 0,-1 1 0 0 0,0-1 0 0 0,0 1-1 0 0,0-1 1 0 0,0 0 0 0 0,0 1 0 0 0,0-1-1 0 0,0 0 1 0 0,-1-2 0 0 0,-1 0-1556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8 312 0 0,'22'-8'9880'0'0,"-18"22"-6221"0"0,-2 8-3757 0 0,20 241 2803 0 0,-15-151-939 0 0,-12-153-1721 0 0,-8-111 97 0 0,14 150-118 0 0,-1 1-1 0 0,0-1 1 0 0,0 1 0 0 0,1-1 0 0 0,-1 1-1 0 0,1-1 1 0 0,-1 1 0 0 0,1-1-1 0 0,-1 1 1 0 0,1 0 0 0 0,0-1 0 0 0,0 1-1 0 0,0 0 1 0 0,0 0 0 0 0,0 0-1 0 0,0 0 1 0 0,0 0 0 0 0,0 0 0 0 0,0 0-1 0 0,0 0 1 0 0,1 0 0 0 0,-1 0-1 0 0,0 0 1 0 0,0 1 0 0 0,1-1 0 0 0,-1 1-1 0 0,1-1 1 0 0,-1 1 0 0 0,1-1-1 0 0,-1 1 1 0 0,1 0 0 0 0,-1 0 0 0 0,1 0-1 0 0,-1 0 1 0 0,3 0 0 0 0,10 0 323 0 0,0 0 0 0 0,-1 1 0 0 0,18 3 1 0 0,-4-1-4 0 0,11-3-286 0 0,0-2 0 0 0,1-1 0 0 0,-1-3 1 0 0,55-14-1 0 0,-78 16-445 0 0,2 1-665 0 0,-3 3-3634 0 0,-13 1 4385 0 0,0-1 0 0 0,-1 0 0 0 0,1 1 0 0 0,0-1 1 0 0,-1 1-1 0 0,1-1 0 0 0,-1 1 0 0 0,1-1 0 0 0,-1 1 1 0 0,1-1-1 0 0,-1 1 0 0 0,1-1 0 0 0,-1 1 1 0 0,1 0-1 0 0,-1-1 0 0 0,0 1 0 0 0,1 0 0 0 0,-1-1 1 0 0,0 1-1 0 0,0 0 0 0 0,1-1 0 0 0,-1 1 1 0 0,0 0-1 0 0,0 0 0 0 0,0-1 0 0 0,0 1 0 0 0,0 0 1 0 0,0 0-1 0 0,0-1 0 0 0,0 1 0 0 0,0 0 0 0 0,0-1 1 0 0,-1 1-1 0 0,1 0 0 0 0,0 0 0 0 0,0-1 1 0 0,-1 1-1 0 0,0 1 0 0 0,-3 13-2072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2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40 516 0 0,'-5'-9'6921'0'0,"-1"0"-1909"0"0,20-3-3649 0 0,-10 11-1219 0 0,0-1 0 0 0,1 0 0 0 0,-1 1 0 0 0,0 0 0 0 0,0 0 0 0 0,1 0 0 0 0,-1 1 0 0 0,1-1 0 0 0,-1 1 0 0 0,0 0 0 0 0,1 1 0 0 0,-1-1 0 0 0,1 1 0 0 0,-1-1 0 0 0,0 1 0 0 0,1 1 0 0 0,-1-1 0 0 0,0 1 0 0 0,7 3 0 0 0,-8-4-71 0 0,-1 1 1 0 0,1 0-1 0 0,0 1 0 0 0,-1-1 0 0 0,1 0 0 0 0,-1 1 0 0 0,0-1 1 0 0,0 1-1 0 0,0 0 0 0 0,0 0 0 0 0,0 0 0 0 0,0 0 1 0 0,-1 0-1 0 0,0 0 0 0 0,1 0 0 0 0,-1 0 0 0 0,0 1 1 0 0,-1-1-1 0 0,1 0 0 0 0,-1 1 0 0 0,1-1 0 0 0,-1 1 0 0 0,0-1 1 0 0,0 0-1 0 0,-1 7 0 0 0,-1-2-40 0 0,0 1 0 0 0,-1-1-1 0 0,0 0 1 0 0,0 0 0 0 0,0 0 0 0 0,-1-1 0 0 0,0 1-1 0 0,-1-1 1 0 0,-7 9 0 0 0,11-13-30 0 0,-1-1-1 0 0,1 0 1 0 0,-1 0-1 0 0,1 0 1 0 0,-1 0 0 0 0,0 0-1 0 0,0-1 1 0 0,0 1-1 0 0,0 0 1 0 0,0-1-1 0 0,0 1 1 0 0,-1-1 0 0 0,1 0-1 0 0,0 0 1 0 0,-1 0-1 0 0,1 0 1 0 0,-1 0 0 0 0,1 0-1 0 0,-1-1 1 0 0,1 1-1 0 0,-1-1 1 0 0,1 0 0 0 0,-1 0-1 0 0,1 0 1 0 0,-1 0-1 0 0,0 0 1 0 0,1 0 0 0 0,-1-1-1 0 0,1 1 1 0 0,-1-1-1 0 0,1 0 1 0 0,-1 0 0 0 0,1 0-1 0 0,-4-2 1 0 0,4 1-5 0 0,1-1 0 0 0,0 1 0 0 0,-1-1 0 0 0,1 1 0 0 0,0-1 0 0 0,1 0 0 0 0,-1 1 1 0 0,0-1-1 0 0,1 0 0 0 0,-1 0 0 0 0,1 0 0 0 0,0 1 0 0 0,0-1 0 0 0,0 0 0 0 0,0 0 0 0 0,1 0 1 0 0,-1 1-1 0 0,1-1 0 0 0,0 0 0 0 0,-1 0 0 0 0,1 1 0 0 0,1-1 0 0 0,-1 0 0 0 0,2-2 0 0 0,0 6 24 0 0,0 1 0 0 0,0 0 0 0 0,0 0-1 0 0,0 0 1 0 0,0 1 0 0 0,0-1 0 0 0,-1 1-1 0 0,0-1 1 0 0,1 1 0 0 0,-1 0 0 0 0,0 0 0 0 0,0 0-1 0 0,2 4 1 0 0,0 0 73 0 0,3 1-25 0 0,0 1 0 0 0,0-1 0 0 0,1 0-1 0 0,0-1 1 0 0,0 0 0 0 0,1 0 0 0 0,0-1-1 0 0,0 0 1 0 0,12 5 0 0 0,-15-9-131 0 0,-1 1 0 0 0,1-2 0 0 0,0 1 0 0 0,-1-1 0 0 0,1 1 1 0 0,0-2-1 0 0,0 1 0 0 0,0-1 0 0 0,0 0 0 0 0,0 0 0 0 0,0 0 0 0 0,0-1 0 0 0,0 0 0 0 0,0 0 1 0 0,0-1-1 0 0,-1 1 0 0 0,1-1 0 0 0,8-4 0 0 0,106-65-11215 0 0,-76 43 5757 0 0,-26 18 3599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3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103 168 616 0 0,'0'0'4994'0'0,"-15"-20"-1243"0"0,15 18-3697 0 0,0 0-1 0 0,0 0 1 0 0,0 0 0 0 0,0 0-1 0 0,0 0 1 0 0,1 0 0 0 0,-1 1 0 0 0,0-1-1 0 0,1 0 1 0 0,0 0 0 0 0,0 0-1 0 0,-1 0 1 0 0,1 1 0 0 0,0-1 0 0 0,0 0-1 0 0,0 1 1 0 0,1-1 0 0 0,-1 1 0 0 0,0-1-1 0 0,1 1 1 0 0,-1 0 0 0 0,1-1-1 0 0,-1 1 1 0 0,1 0 0 0 0,-1 0 0 0 0,1 0-1 0 0,3-1 1 0 0,7-7 471 0 0,3-8 68 0 0,2-1-119 0 0,-3 7-213 0 0,6 2 13 0 0,0 1 0 0 0,29-7 0 0 0,-37 12-229 0 0,-6 3-42 0 0,0 0 0 0 0,0 0 1 0 0,0 1-1 0 0,0 0 0 0 0,0 0 1 0 0,-1 1-1 0 0,1-1 1 0 0,0 1-1 0 0,0 0 0 0 0,-1 1 1 0 0,0 0-1 0 0,1 0 0 0 0,-1 0 1 0 0,6 5-1 0 0,-6-5 3 0 0,9 9 7 0 0,-13-10-12 0 0,0 0 0 0 0,1 0 0 0 0,0 0-1 0 0,-1-1 1 0 0,1 1 0 0 0,0-1 0 0 0,0 1 0 0 0,0-1 0 0 0,0 0 0 0 0,0 0-1 0 0,0 0 1 0 0,0 0 0 0 0,3 1 0 0 0,-4-3-3 0 0,-1 1 24 0 0,-5-2 81 0 0,0-1 0 0 0,0 0 0 0 0,0 0 1 0 0,0 0-1 0 0,1 0 0 0 0,0 0 0 0 0,-5-6 0 0 0,-31-19 416 0 0,32 24-441 0 0,0 1 0 0 0,-1 0 1 0 0,1 0-1 0 0,-1 1 0 0 0,0 0 0 0 0,0 1 1 0 0,0 0-1 0 0,0 1 0 0 0,0-1 0 0 0,0 2 1 0 0,1-1-1 0 0,-1 1 0 0 0,0 0 0 0 0,0 1 0 0 0,0 0 1 0 0,1 1-1 0 0,-17 6 0 0 0,15-4-58 0 0,0 1 1 0 0,1 0-1 0 0,-1 0 0 0 0,1 1 1 0 0,0 0-1 0 0,1 1 1 0 0,0 0-1 0 0,0 0 0 0 0,0 1 1 0 0,1-1-1 0 0,1 2 0 0 0,0-1 1 0 0,-9 17-1 0 0,9-15 10 0 0,1 1 0 0 0,-1 0-1 0 0,2 0 1 0 0,0 0 0 0 0,0 1 0 0 0,-2 18 0 0 0,5-26-1 0 0,1-1 0 0 0,1 1 0 0 0,-1 0 0 0 0,0-1 0 0 0,1 1-1 0 0,0-1 1 0 0,0 0 0 0 0,0 1 0 0 0,1-1 0 0 0,0 0 0 0 0,-1 0 0 0 0,2 1 0 0 0,-1-1 0 0 0,0-1 0 0 0,1 1 0 0 0,-1 0 0 0 0,1-1 0 0 0,0 1 0 0 0,0-1 0 0 0,1 0 0 0 0,-1 0 0 0 0,5 3 0 0 0,3 1 60 0 0,0 0 1 0 0,0-1 0 0 0,0-1 0 0 0,1 0 0 0 0,0 0-1 0 0,0-1 1 0 0,0-1 0 0 0,1 0 0 0 0,-1 0 0 0 0,1-1-1 0 0,-1-1 1 0 0,1 0 0 0 0,25-2 0 0 0,-15-1-332 0 0,-1 0-1 0 0,38-10 1 0 0,-39 7-1330 0 0,0-2 0 0 0,31-14 1 0 0,7-12-8996 0 0,-45 25 8437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3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24 136 1024 0 0,'-9'-8'3581'0'0,"-5"-9"1044"0"0,14 15-4511 0 0,0 0 0 0 0,0 0 1 0 0,0 0-1 0 0,0 0 0 0 0,1 0 0 0 0,-1-1 1 0 0,1 1-1 0 0,0 0 0 0 0,-1 0 1 0 0,1 1-1 0 0,0-1 0 0 0,2-3 1 0 0,0-1 70 0 0,1 1 1 0 0,0-1-1 0 0,1 0 1 0 0,-1 1 0 0 0,1 0-1 0 0,0 0 1 0 0,0 1-1 0 0,1-1 1 0 0,0 1 0 0 0,-1 0-1 0 0,1 0 1 0 0,1 1-1 0 0,-1 0 1 0 0,0 0 0 0 0,1 1-1 0 0,0-1 1 0 0,-1 1-1 0 0,1 1 1 0 0,8-2 0 0 0,-11 2-141 0 0,-1 1 0 0 0,0-1 0 0 0,0 1 0 0 0,0 0 0 0 0,1 0 1 0 0,-1 0-1 0 0,0 0 0 0 0,0 1 0 0 0,0-1 0 0 0,0 1 0 0 0,1 0 1 0 0,-1 0-1 0 0,0 0 0 0 0,0 0 0 0 0,-1 1 0 0 0,1-1 0 0 0,0 1 0 0 0,0-1 1 0 0,-1 1-1 0 0,1 0 0 0 0,-1 0 0 0 0,1 0 0 0 0,-1 1 0 0 0,0-1 1 0 0,0 1-1 0 0,0-1 0 0 0,0 1 0 0 0,0-1 0 0 0,-1 1 0 0 0,1 0 1 0 0,-1 0-1 0 0,0 0 0 0 0,1 0 0 0 0,-1 0 0 0 0,-1 0 0 0 0,1 0 1 0 0,0 0-1 0 0,-1 1 0 0 0,0-1 0 0 0,0 0 0 0 0,0 0 0 0 0,0 5 1 0 0,-1 3-24 0 0,0 0 0 0 0,-1 0 0 0 0,0 0 0 0 0,0 0 0 0 0,-1 0 0 0 0,-1 0 1 0 0,0-1-1 0 0,-9 17 0 0 0,10-21-19 0 0,0 0-1 0 0,0 0 1 0 0,-1 0 0 0 0,0-1 0 0 0,0 0-1 0 0,-1 1 1 0 0,0-2 0 0 0,1 1 0 0 0,-2 0-1 0 0,1-1 1 0 0,0 0 0 0 0,-1 0 0 0 0,0-1-1 0 0,0 1 1 0 0,-9 3 0 0 0,14-7-3 0 0,1 0 0 0 0,0 0 0 0 0,-1 0 0 0 0,1 0 0 0 0,0 0 0 0 0,-1 0 0 0 0,1 0 0 0 0,-1 0 0 0 0,1 0 0 0 0,-1 0 1 0 0,1 0-1 0 0,0 0 0 0 0,-1 0 0 0 0,1 0 0 0 0,-1 0 0 0 0,1 0 0 0 0,0 0 0 0 0,-1 0 0 0 0,1-1 0 0 0,0 1 0 0 0,-1 0 0 0 0,1 0 0 0 0,0-1 0 0 0,-1 1 0 0 0,1 0 0 0 0,0 0 1 0 0,-1-1-1 0 0,1 1 0 0 0,0 0 0 0 0,0-1 0 0 0,-1 1 0 0 0,1 0 0 0 0,0-1 0 0 0,0 1 0 0 0,0 0 0 0 0,-1-1 0 0 0,1 1 0 0 0,0-1 0 0 0,0 1 0 0 0,0 0 0 0 0,0-1 0 0 0,0 1 1 0 0,0-1-1 0 0,4-24-26 0 0,-3 24 26 0 0,-1 0-1 0 0,0 0 0 0 0,1 0 1 0 0,-1 1-1 0 0,1-1 1 0 0,-1 0-1 0 0,1 0 1 0 0,-1 0-1 0 0,1 0 1 0 0,0 1-1 0 0,-1-1 1 0 0,1 0-1 0 0,0 0 1 0 0,0 1-1 0 0,-1-1 1 0 0,1 1-1 0 0,0-1 1 0 0,0 1-1 0 0,0-1 1 0 0,0 1-1 0 0,0-1 1 0 0,0 1-1 0 0,0 0 1 0 0,0-1-1 0 0,0 1 0 0 0,0 0 1 0 0,0 0-1 0 0,0 0 1 0 0,0 0-1 0 0,0 0 1 0 0,0 0-1 0 0,0 0 1 0 0,0 0-1 0 0,0 0 1 0 0,0 0-1 0 0,0 1 1 0 0,0-1-1 0 0,0 0 1 0 0,0 1-1 0 0,-1-1 1 0 0,1 1-1 0 0,0-1 1 0 0,0 1-1 0 0,0-1 1 0 0,0 1-1 0 0,-1 0 1 0 0,1-1-1 0 0,0 1 0 0 0,0 0 1 0 0,-1 0-1 0 0,1-1 1 0 0,-1 1-1 0 0,1 0 1 0 0,-1 0-1 0 0,1 1 1 0 0,42 67 61 0 0,-39-60-48 0 0,0 0 0 0 0,1 0 0 0 0,0 0 0 0 0,1-1 0 0 0,-1 0-1 0 0,2 0 1 0 0,-1 0 0 0 0,1-1 0 0 0,0 0 0 0 0,0 0 0 0 0,1-1-1 0 0,0 0 1 0 0,0 0 0 0 0,10 4 0 0 0,-7-6 24 0 0,1 0 0 0 0,0-1 0 0 0,0 0 0 0 0,1-1 0 0 0,-1 0 0 0 0,1-1 0 0 0,-1-1 0 0 0,0 0 0 0 0,15-1 1 0 0,45-10-1648 0 0,-8-8-4893 0 0,-29 2-702 0 0,-25 12 5409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3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65 1192 0 0,'-9'-29'7908'0'0,"9"28"-7710"0"0,0 0 0 0 0,0 0 0 0 0,0 0 0 0 0,0 0-1 0 0,1 0 1 0 0,-1 0 0 0 0,0 1 0 0 0,1-1 0 0 0,-1 0-1 0 0,0 0 1 0 0,1 0 0 0 0,-1 0 0 0 0,1 0 0 0 0,-1 1 0 0 0,1-1-1 0 0,-1 0 1 0 0,1 0 0 0 0,0 1 0 0 0,0-1 0 0 0,3-2 3 0 0,1 1 0 0 0,-1 0 0 0 0,1 0 1 0 0,-1 1-1 0 0,1-1 0 0 0,0 1 1 0 0,0 0-1 0 0,-1 0 0 0 0,7 0 0 0 0,13-1 62 0 0,0 2-1 0 0,0 0 1 0 0,37 6-1 0 0,26 0 712 0 0,-119-9 323 0 0,26 1-1256 0 0,-1 1-1 0 0,0 1 1 0 0,1-1 0 0 0,-1 1-1 0 0,-13 1 1 0 0,-22 7 64 0 0,1 1 1 0 0,0 1 0 0 0,-58 25-1 0 0,89-31-81 0 0,0 0-1 0 0,1 1 1 0 0,-1 0-1 0 0,1 0 0 0 0,0 1 1 0 0,1 0-1 0 0,-1 1 1 0 0,1 0-1 0 0,1 0 0 0 0,-1 1 1 0 0,1-1-1 0 0,0 2 1 0 0,1-1-1 0 0,0 1 0 0 0,0 0 1 0 0,1 0-1 0 0,0 1 1 0 0,1 0-1 0 0,-5 13 0 0 0,9-20 7 0 0,-1 0-1 0 0,0 0 0 0 0,1 0 0 0 0,0 0 0 0 0,0 0 0 0 0,0 1 0 0 0,0-1 0 0 0,0 0 0 0 0,1 0 1 0 0,-1 0-1 0 0,1 0 0 0 0,0 0 0 0 0,0 0 0 0 0,0 0 0 0 0,0 0 0 0 0,0-1 0 0 0,1 1 0 0 0,-1 0 0 0 0,4 3 1 0 0,-2-2 14 0 0,1 0 1 0 0,1 0-1 0 0,-1 0 1 0 0,0-1-1 0 0,1 1 1 0 0,0-1 0 0 0,0 0-1 0 0,0-1 1 0 0,0 1-1 0 0,5 1 1 0 0,4 1 1 0 0,-1-1-1 0 0,1-1 1 0 0,0 0-1 0 0,-1 0 1 0 0,1-2 0 0 0,0 0-1 0 0,27-1 1 0 0,-29-1-190 0 0,0-1 0 0 0,0 0 0 0 0,-1 0 0 0 0,1-1 0 0 0,-1-1-1 0 0,1 0 1 0 0,-1 0 0 0 0,0-1 0 0 0,-1-1 0 0 0,1 0 0 0 0,12-9 0 0 0,13-22-4746 0 0,-6-11-4857 0 0,-22 32 7399 0 0,1-1 376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3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1 152 0 0,'-1'0'258'0'0,"1"0"-1"0"0,-1 0 1 0 0,0 0 0 0 0,1-1-1 0 0,-1 1 1 0 0,1 0 0 0 0,-1 0-1 0 0,1 0 1 0 0,-1 0 0 0 0,0 0-1 0 0,1 0 1 0 0,-1 1-1 0 0,1-1 1 0 0,-1 0 0 0 0,1 0-1 0 0,-1 0 1 0 0,1 0 0 0 0,-1 1-1 0 0,0-1 1 0 0,1 0 0 0 0,-1 0-1 0 0,1 1 1 0 0,0-1 0 0 0,-1 1-1 0 0,1-1 1 0 0,-1 0 0 0 0,1 1-1 0 0,-1 0 1 0 0,-12 20 3005 0 0,0 23-812 0 0,6-13-1436 0 0,-50 266 3287 0 0,54-265-4371 0 0,1 0-1 0 0,1-1 1 0 0,2 1 0 0 0,2 0 0 0 0,0 0-1 0 0,2-1 1 0 0,13 45 0 0 0,-14-53-2251 0 0,-4-14-2080 0 0,-8-21-5481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3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10 151 1344 0 0,'-1'-1'283'0'0,"0"0"-1"0"0,0 0 1 0 0,0 0-1 0 0,1 1 1 0 0,-1-1-1 0 0,0 0 1 0 0,1 0-1 0 0,-1 0 0 0 0,1 0 1 0 0,-1 0-1 0 0,1 0 1 0 0,-1 0-1 0 0,1 0 1 0 0,0 0-1 0 0,0 0 1 0 0,-1 0-1 0 0,1-1 1 0 0,0 1-1 0 0,0 0 1 0 0,0 0-1 0 0,0 0 1 0 0,0 0-1 0 0,0 0 1 0 0,0 0-1 0 0,1 0 1 0 0,-1 0-1 0 0,1-2 1 0 0,1-1 36 0 0,-1 1 1 0 0,1 0 0 0 0,1-1 0 0 0,-1 1 0 0 0,0 0-1 0 0,1 0 1 0 0,-1 0 0 0 0,5-3 0 0 0,7-5 462 0 0,0 0 1 0 0,25-14 0 0 0,-28 18-381 0 0,0 1 0 0 0,1 0 0 0 0,-1 1 0 0 0,1 0 0 0 0,0 1 1 0 0,16-3-1 0 0,-26 6-358 0 0,1 1 0 0 0,-1 0 1 0 0,1-1-1 0 0,-1 1 1 0 0,0 0-1 0 0,1 1 0 0 0,-1-1 1 0 0,1 0-1 0 0,-1 1 1 0 0,0-1-1 0 0,1 1 0 0 0,-1 0 1 0 0,0 0-1 0 0,0 0 0 0 0,0 0 1 0 0,0 0-1 0 0,0 0 1 0 0,0 1-1 0 0,0-1 0 0 0,0 1 1 0 0,0-1-1 0 0,0 1 1 0 0,-1 0-1 0 0,1 0 0 0 0,-1 0 1 0 0,1-1-1 0 0,-1 2 0 0 0,0-1 1 0 0,0 0-1 0 0,0 0 1 0 0,0 0-1 0 0,0 0 0 0 0,0 1 1 0 0,0-1-1 0 0,-1 0 1 0 0,1 1-1 0 0,-1-1 0 0 0,0 0 1 0 0,0 1-1 0 0,0 3 0 0 0,2 12 9 0 0,-2 1 0 0 0,0 0 0 0 0,-1-1-1 0 0,-1 1 1 0 0,0-1 0 0 0,-2 1 0 0 0,0-1 0 0 0,-1 0-1 0 0,-1-1 1 0 0,0 1 0 0 0,-1-1 0 0 0,-1 0-1 0 0,-1-1 1 0 0,-12 17 0 0 0,21-31-51 0 0,-1-1 0 0 0,0 1 0 0 0,0-1 0 0 0,0 1 0 0 0,0-1 0 0 0,0 0 1 0 0,0 1-1 0 0,0-1 0 0 0,0 0 0 0 0,0 0 0 0 0,-1 0 0 0 0,1 0 0 0 0,0 0 0 0 0,-1 0 0 0 0,1 0 1 0 0,-1 0-1 0 0,0 0 0 0 0,1-1 0 0 0,-1 1 0 0 0,1-1 0 0 0,-1 1 0 0 0,0-1 0 0 0,1 0 0 0 0,-1 1 1 0 0,0-1-1 0 0,0 0 0 0 0,-2 0 0 0 0,3-1 1 0 0,0 0 0 0 0,-1 0 0 0 0,1 0 0 0 0,0-1 0 0 0,0 1 0 0 0,0 0-1 0 0,0 0 1 0 0,0-1 0 0 0,1 1 0 0 0,-1 0 0 0 0,0-1 0 0 0,0 1 0 0 0,1-1 0 0 0,-1 1 0 0 0,1-1 0 0 0,0 1 0 0 0,-1-1 0 0 0,1 1 0 0 0,0-1 0 0 0,0 1 0 0 0,0-1 0 0 0,0 1 0 0 0,0-1 0 0 0,0 0-1 0 0,0 1 1 0 0,1-1 0 0 0,-1 1 0 0 0,0-1 0 0 0,2-1 0 0 0,-1-11 7 0 0,4-22 0 0 0,-4 35-11 0 0,-1-1 0 0 0,0 1-1 0 0,0 0 1 0 0,1-1 0 0 0,-1 1 0 0 0,0 0-1 0 0,1 0 1 0 0,-1 0 0 0 0,1 0 0 0 0,0-1 0 0 0,-1 1-1 0 0,1 0 1 0 0,0 0 0 0 0,0 0 0 0 0,0 0-1 0 0,-1 0 1 0 0,1 1 0 0 0,0-1 0 0 0,2-1 0 0 0,0 4 45 0 0,0-1 0 0 0,0 1 1 0 0,0 0-1 0 0,0 1 0 0 0,0-1 1 0 0,0 0-1 0 0,0 1 1 0 0,-1 0-1 0 0,0-1 0 0 0,1 1 1 0 0,2 5-1 0 0,5 4 167 0 0,-2-4-206 0 0,0-1 1 0 0,1-1-1 0 0,0 1 1 0 0,0-1-1 0 0,0-1 1 0 0,1 0-1 0 0,0 0 1 0 0,0-1 0 0 0,0 0-1 0 0,1 0 1 0 0,-1-2-1 0 0,1 1 1 0 0,-1-1-1 0 0,1-1 1 0 0,0 0-1 0 0,0 0 1 0 0,0-1-1 0 0,0 0 1 0 0,0-1-1 0 0,0 0 1 0 0,11-4-1 0 0,-11 3-880 0 0,-1-2 0 0 0,1 1 0 0 0,-1-1 0 0 0,1-1 0 0 0,13-8 0 0 0,-15 7-909 0 0,0 0 0 0 0,-1 0 0 0 0,0-1 1 0 0,0-1-1 0 0,0 1 0 0 0,6-10 0 0 0,-3 4-436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4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2065 0 192 0 0,'2'0'9242'0'0,"-5"4"-8816"0"0,-1 0 0 0 0,1 0 0 0 0,0 1 0 0 0,0-1 0 0 0,1 0 0 0 0,-1 1 0 0 0,-1 6 0 0 0,2-7-136 0 0,0 1 0 0 0,-1 0 0 0 0,1-1 0 0 0,-1 1 0 0 0,0-1 0 0 0,0 0 1 0 0,0 1-1 0 0,-1-2 0 0 0,-5 7 0 0 0,-17 7 680 0 0,0 0-1 0 0,-1-2 1 0 0,0-1 0 0 0,-42 15-1 0 0,-124 32 1289 0 0,118-40-1492 0 0,-39 7 81 0 0,-1-6 0 0 0,-186 12-1 0 0,204-25-955 0 0,69-7 229 0 0,1 0 0 0 0,-1-2 0 0 0,0-1 0 0 0,1-2 1 0 0,-1 0-1 0 0,1-2 0 0 0,0 0 0 0 0,0-2 0 0 0,1-2 1 0 0,0 0-1 0 0,-48-24 0 0 0,6 2-5 0 0,-3 3-1 0 0,0 3 1 0 0,-134-28 0 0 0,167 43-223 0 0,-31-6 245 0 0,26 12-3211 0 0,69 32-11180 0 0,8 7 6370 0 0,-19-25 5848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2:15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6190 3141 0 0,'5800'-1554'0'0,"-3300"884"0"0,-835 224 0 0,-1019 273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4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1176 0 0,'-4'2'6155'0'0,"-7"6"-2446"0"0,17-5-3334 0 0,-1 0-1 0 0,1-1 0 0 0,1 0 0 0 0,-1 0 1 0 0,0 0-1 0 0,1-1 0 0 0,-1 0 0 0 0,0 0 1 0 0,10-1-1 0 0,14 4 127 0 0,-14 0-308 0 0,0 1 0 0 0,-1 1 0 0 0,16 8 0 0 0,27 9 141 0 0,-57-23-311 0 0,-1 0-1 0 0,0 0 1 0 0,0 0-1 0 0,0 0 1 0 0,0 0-1 0 0,1 0 1 0 0,-1 0-1 0 0,0 0 0 0 0,0 0 1 0 0,0 0-1 0 0,0 0 1 0 0,1 0-1 0 0,-1 0 1 0 0,0 0-1 0 0,0 0 1 0 0,0 0-1 0 0,0 0 1 0 0,0 0-1 0 0,1 0 1 0 0,-1 0-1 0 0,0-1 1 0 0,0 1-1 0 0,0 0 1 0 0,0 0-1 0 0,0 0 1 0 0,0 0-1 0 0,1 0 1 0 0,-1 0-1 0 0,0 0 1 0 0,0-1-1 0 0,0 1 1 0 0,0 0-1 0 0,0 0 0 0 0,0 0 1 0 0,0 0-1 0 0,0 0 1 0 0,0-1-1 0 0,0 1 1 0 0,0 0-1 0 0,1 0 1 0 0,-1 0-1 0 0,0 0 1 0 0,0-1-1 0 0,0 1 1 0 0,0 0-1 0 0,0 0 1 0 0,0 0-1 0 0,0 0 1 0 0,-1 0-1 0 0,1-1 1 0 0,0 1-1 0 0,0 0 1 0 0,0 0-1 0 0,0-1 1 0 0,-2 2 987 0 0,-1 9-761 0 0,-5 31 142 0 0,3 1 0 0 0,1 0 0 0 0,2 0-1 0 0,4 56 1 0 0,1-79-468 0 0,1 3-1300 0 0,-3-8-4421 0 0,-16-14-7426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90 784 0 0,'1'-8'2420'0'0,"0"0"1"0"0,-1-1-1 0 0,0 1 1 0 0,-3-16-1 0 0,-1 10 3290 0 0,2 40-4086 0 0,0 86-846 0 0,-1-48-250 0 0,8 93 1 0 0,-8-201 242 0 0,-17-190-424 0 0,18 168 353 0 0,3 37 1054 0 0,3 28-1471 0 0,-1 0-1 0 0,1 1 1 0 0,-1-1-1 0 0,1 0 1 0 0,-1 1 0 0 0,1 0-1 0 0,0 0 1 0 0,-1 0-1 0 0,1 0 1 0 0,4 2 0 0 0,-7-2-253 0 0,268 7 2243 0 0,-184-8-2134 0 0,-83 1-165 0 0,4 0-22 0 0,0 0 0 0 0,0 0 0 0 0,1 0 0 0 0,-1 1 0 0 0,0 0 0 0 0,0 0 0 0 0,0 0 0 0 0,6 3-1 0 0,-16-2-1744 0 0,1 0 0 0 0,-1 0 0 0 0,0-1 0 0 0,0 0 0 0 0,0 0 0 0 0,0 0 0 0 0,-8 1 0 0 0,-45 8-11990 0 0,43-6 11623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55 248 0 0,'-4'-19'7634'0'0,"3"2"-4931"0"0,2 16-2627 0 0,1 0 0 0 0,-1 0 0 0 0,0 0 0 0 0,1 0 0 0 0,-1 0 0 0 0,1 0 0 0 0,-1 0 0 0 0,1 0 0 0 0,-1 1 0 0 0,1-1 0 0 0,-1 1 0 0 0,1-1 0 0 0,0 1 0 0 0,2-1 0 0 0,4 0 127 0 0,1 0-1 0 0,-1 0 0 0 0,1 1 1 0 0,-1 0-1 0 0,1 0 1 0 0,12 3-1 0 0,-13-1-82 0 0,0-1 1 0 0,0-1-1 0 0,0 1 0 0 0,0-1 0 0 0,-1-1 0 0 0,1 1 0 0 0,12-3 0 0 0,-19 1 815 0 0,-5 0-284 0 0,-20 0 11 0 0,-33 4-391 0 0,42 3-175 0 0,0 1 0 0 0,1 0 1 0 0,-1 1-1 0 0,1 0 1 0 0,0 1-1 0 0,1 1 1 0 0,0 0-1 0 0,0 1 0 0 0,-19 19 1 0 0,27-23 4 0 0,-1 0 0 0 0,1 1 0 0 0,0 0 0 0 0,0 0 0 0 0,1 0 0 0 0,0 0 0 0 0,0 1 0 0 0,1-1 1 0 0,-3 10-1 0 0,5-12-48 0 0,0 0 1 0 0,0 0 0 0 0,0 1 0 0 0,1-1-1 0 0,0 0 1 0 0,0 0 0 0 0,0 1 0 0 0,1-1 0 0 0,0 0-1 0 0,0 1 1 0 0,0-1 0 0 0,0 0 0 0 0,1 0 0 0 0,0 0-1 0 0,3 6 1 0 0,-2-5-29 0 0,1 0 0 0 0,0 0 0 0 0,1 0 0 0 0,-1-1 0 0 0,1 0 0 0 0,0 0 0 0 0,1 0 0 0 0,-1 0 0 0 0,1-1 0 0 0,0 0 1 0 0,0 0-1 0 0,0 0 0 0 0,0-1 0 0 0,13 5 0 0 0,0-2 29 0 0,0 0 0 0 0,1-1 0 0 0,0-1 0 0 0,21 1 0 0 0,-38-5-48 0 0,0 0-1 0 0,1 0 0 0 0,-1-1 1 0 0,0 1-1 0 0,0-1 0 0 0,1 0 1 0 0,-1 0-1 0 0,0 0 0 0 0,0 0 1 0 0,0-1-1 0 0,0 1 0 0 0,0-1 1 0 0,0 0-1 0 0,-1 0 1 0 0,1 0-1 0 0,0 0 0 0 0,2-3 1 0 0,-1 1-55 0 0,-1 1 1 0 0,1 1-1 0 0,0-1 1 0 0,0 0-1 0 0,0 1 1 0 0,8-4-1 0 0,1 1-1364 0 0,4-2-4196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46 1276 0 0,'-1'-2'564'0'0,"0"1"0"0"0,0 0-1 0 0,0 0 1 0 0,1-1 0 0 0,-1 1 0 0 0,0-1-1 0 0,1 1 1 0 0,-1-1 0 0 0,1 1-1 0 0,-1-1 1 0 0,1 1 0 0 0,0-1 0 0 0,-1 1-1 0 0,1-1 1 0 0,0-3 0 0 0,1 5-370 0 0,0-1 0 0 0,1 0 0 0 0,-1 1 0 0 0,0-1 0 0 0,0 1 0 0 0,1-1 0 0 0,-1 1 0 0 0,0-1 0 0 0,0 1 0 0 0,1 0 0 0 0,-1 0 0 0 0,0 0 1 0 0,1 0-1 0 0,-1 0 0 0 0,3 0 0 0 0,13-2 247 0 0,9-2-68 0 0,-16 1-68 0 0,-1 2-1 0 0,0-1 1 0 0,1 1-1 0 0,0 0 1 0 0,17 2-1 0 0,-25-1-257 0 0,0 1-1 0 0,-1-1 0 0 0,1 1 0 0 0,0-1 0 0 0,-1 1 0 0 0,1 0 0 0 0,-1-1 0 0 0,1 1 0 0 0,0 0 0 0 0,-1 0 1 0 0,0 0-1 0 0,1 0 0 0 0,-1 0 0 0 0,0 1 0 0 0,1-1 0 0 0,-1 0 0 0 0,0 0 0 0 0,0 1 0 0 0,0-1 0 0 0,0 1 1 0 0,0-1-1 0 0,-1 1 0 0 0,1 0 0 0 0,0-1 0 0 0,-1 1 0 0 0,1-1 0 0 0,-1 1 0 0 0,1 0 0 0 0,-1 0 0 0 0,0-1 1 0 0,0 1-1 0 0,0 0 0 0 0,0 0 0 0 0,0-1 0 0 0,0 1 0 0 0,0 0 0 0 0,-1 0 0 0 0,0 2 0 0 0,-3 25 23 0 0,-1 0-1 0 0,-1 0 1 0 0,-2-1-1 0 0,-1 0 0 0 0,-1 0 1 0 0,-1-1-1 0 0,-2 0 1 0 0,0-1-1 0 0,-22 29 0 0 0,35-54-65 0 0,-1 0-1 0 0,1 0 1 0 0,-1 0-1 0 0,1 0 1 0 0,-1 0-1 0 0,1 0 0 0 0,-1 0 1 0 0,0-1-1 0 0,1 1 1 0 0,-1 0-1 0 0,0 0 1 0 0,0-1-1 0 0,1 1 0 0 0,-1 0 1 0 0,0-1-1 0 0,0 1 1 0 0,0-1-1 0 0,0 0 1 0 0,0 1-1 0 0,0-1 1 0 0,0 1-1 0 0,0-1 0 0 0,0 0 1 0 0,0 0-1 0 0,0 0 1 0 0,0 0-1 0 0,0 0 1 0 0,0 0-1 0 0,0 0 0 0 0,0 0 1 0 0,0 0-1 0 0,0 0 1 0 0,0 0-1 0 0,0-1 1 0 0,0 1-1 0 0,0 0 0 0 0,0-1 1 0 0,0 1-1 0 0,0-1 1 0 0,0 1-1 0 0,0-1 1 0 0,0 1-1 0 0,1-1 1 0 0,-1 0-1 0 0,0 1 0 0 0,0-1 1 0 0,1 0-1 0 0,-1 0 1 0 0,0 1-1 0 0,1-1 1 0 0,-1 0-1 0 0,1 0 0 0 0,-1 0 1 0 0,1 0-1 0 0,-1 0 1 0 0,1 0-1 0 0,0 0 1 0 0,-1 0-1 0 0,1-1 0 0 0,-2-3-1 0 0,1 1-1 0 0,-1-1 1 0 0,1 1-1 0 0,0-1 1 0 0,0 0-1 0 0,1 1 1 0 0,-1-1-1 0 0,1 0 1 0 0,0 0-1 0 0,0 1 0 0 0,1-1 1 0 0,0-5-1 0 0,0 9 1 0 0,-1 0-1 0 0,1 0 0 0 0,0 0 1 0 0,-1 0-1 0 0,1 0 1 0 0,0 1-1 0 0,0-1 0 0 0,-1 0 1 0 0,1 1-1 0 0,0-1 0 0 0,0 0 1 0 0,0 1-1 0 0,0-1 1 0 0,0 1-1 0 0,0-1 0 0 0,0 1 1 0 0,0 0-1 0 0,0-1 0 0 0,0 1 1 0 0,0 0-1 0 0,0 0 0 0 0,0 0 1 0 0,0 0-1 0 0,0 0 1 0 0,0 0-1 0 0,0 0 0 0 0,0 0 1 0 0,0 0-1 0 0,0 0 0 0 0,1 1 1 0 0,-1-1-1 0 0,0 0 0 0 0,0 1 1 0 0,0-1-1 0 0,-1 1 1 0 0,1-1-1 0 0,0 1 0 0 0,0-1 1 0 0,0 1-1 0 0,0 0 0 0 0,1 0 1 0 0,38 28 136 0 0,-32-21-125 0 0,0-2 1 0 0,0 1-1 0 0,1-2 1 0 0,0 1-1 0 0,1-1 1 0 0,-1 0-1 0 0,1-1 0 0 0,0 0 1 0 0,0 0-1 0 0,0-1 1 0 0,0-1-1 0 0,1 0 1 0 0,-1 0-1 0 0,1-1 0 0 0,18 0 1 0 0,-19-2-360 0 0,-1 0-1 0 0,1 0 1 0 0,-1-1 0 0 0,0 0 0 0 0,0-1 0 0 0,15-6 0 0 0,-9-2-3553 0 0,2-12-6744 0 0,-13 17 8754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0,'5'4'11626'0'0,"14"12"-10109"0"0,8 18-587 0 0,2-2 0 0 0,1-1 0 0 0,42 35 0 0 0,109 73 833 0 0,-172-132-1622 0 0,24 15 288 0 0,1-2 0 0 0,1 0 0 0 0,1-3 0 0 0,0-1 0 0 0,1-1 0 0 0,65 15 0 0 0,6-6 1898 0 0,125 10 0 0 0,-88-25-665 0 0,264-16 1 0 0,-362 5-1535 0 0,-27 2-48 0 0,0-2 0 0 0,-1 0 0 0 0,1 0 0 0 0,-1-2 0 0 0,1-1 0 0 0,-1 0 0 0 0,29-13 0 0 0,-49 18-344 0 0,1-1 1 0 0,0 0-1 0 0,-1 0 1 0 0,1 0-1 0 0,0 0 1 0 0,-1 1-1 0 0,1-1 1 0 0,-1 0-1 0 0,1 0 1 0 0,-1 1-1 0 0,0-1 1 0 0,1 0-1 0 0,-1 1 1 0 0,0-1-1 0 0,1 1 1 0 0,-1-1-1 0 0,0 1 1 0 0,0-1-1 0 0,1 1 1 0 0,-1-1-1 0 0,0 1 1 0 0,0 0-1 0 0,0-1 1 0 0,-1 1-1 0 0,-25-14-7960 0 0,-35-9-4475 0 0,50 19 11306 0 0,-13-5-836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1024 0 0,'0'-1'406'0'0,"1"0"-1"0"0,-1 0 1 0 0,0 1-1 0 0,0-1 1 0 0,0 0-1 0 0,1 1 1 0 0,-1-1-1 0 0,1 0 1 0 0,-1 1-1 0 0,0-1 1 0 0,1 1-1 0 0,-1-1 1 0 0,1 0-1 0 0,-1 1 1 0 0,1-1-1 0 0,-1 1 1 0 0,1-1-1 0 0,0 1 1 0 0,-1 0-1 0 0,1-1 1 0 0,0 1-1 0 0,-1 0 1 0 0,1-1-1 0 0,1 1 1 0 0,26-8 1825 0 0,28 4-1951 0 0,-16 5 236 0 0,0 2-1 0 0,73 15 0 0 0,-110-15-410 0 0,-18-2-72 0 0,-23-1-23 0 0,6-3 9 0 0,19 1-8 0 0,0 0-1 0 0,0 1 0 0 0,0 0 1 0 0,0 1-1 0 0,0 1 1 0 0,0 0-1 0 0,1 0 1 0 0,-1 1-1 0 0,0 1 1 0 0,1 0-1 0 0,-1 1 1 0 0,-19 9-1 0 0,28-11 12 0 0,-2 1 101 0 0,1 0-1 0 0,-1 0 1 0 0,1 1-1 0 0,-1-1 1 0 0,1 1-1 0 0,-6 7 1 0 0,9-9-54 0 0,1 0 0 0 0,-1 0-1 0 0,1 0 1 0 0,0 0 0 0 0,0 1 0 0 0,0-1 0 0 0,0 0 0 0 0,1 1 0 0 0,-1-1 0 0 0,1 0-1 0 0,-1 1 1 0 0,1-1 0 0 0,0 1 0 0 0,0-1 0 0 0,0 0 0 0 0,0 1 0 0 0,0-1 0 0 0,1 1 0 0 0,-1-1-1 0 0,2 5 1 0 0,3 7 96 0 0,1 0 0 0 0,0 0 0 0 0,1 0 0 0 0,1-1 0 0 0,0 0 0 0 0,1 0 0 0 0,0-1 0 0 0,1-1 0 0 0,0 1 0 0 0,1-1 0 0 0,0-1 0 0 0,1 0 1 0 0,17 11-1 0 0,-11-13-1351 0 0,1 1-3725 0 0,-18-9 4367 0 0,-1 1 0 0 0,1-1 0 0 0,6 9-7617 0 0,-7-8 7617 0 0,0 0 0 0 0,0 0 0 0 0,0 1 0 0 0,0 2-1361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81 1052 0 0,'1'-4'729'0'0,"0"-1"-1"0"0,-1 1 1 0 0,0-1 0 0 0,0 1-1 0 0,0-1 1 0 0,0 0 0 0 0,-1 1-1 0 0,0-1 1 0 0,-1-5 0 0 0,-2-19 2677 0 0,-12 104 236 0 0,-1 8-2875 0 0,11-60-572 0 0,1 0 0 0 0,1 0 0 0 0,-1 32 0 0 0,29-112 132 0 0,-19 26-171 0 0,-1 0 0 0 0,0-62 1 0 0,-4 92-128 0 0,0 0 0 0 0,1 0 0 0 0,-1-1 0 0 0,0 1 0 0 0,0 0 0 0 0,1 0 0 0 0,-1-1 0 0 0,1 1 0 0 0,-1 0 0 0 0,1 0 0 0 0,0 0 0 0 0,-1 0 0 0 0,1 0 0 0 0,0 0 0 0 0,0 0 1 0 0,0 0-1 0 0,-1 0 0 0 0,1 0 0 0 0,0 0 0 0 0,0 0 0 0 0,1 1 0 0 0,-1-1 0 0 0,2-1 0 0 0,37-9 914 0 0,-24 9-531 0 0,0 2 0 0 0,0 0 0 0 0,19 2-1 0 0,130 29 860 0 0,-136-23-3688 0 0,48 20 0 0 0,-77-28 2288 0 0,25 15-6048 0 0,-24-15 5796 0 0,-1 1-1 0 0,1-1 0 0 0,0 1 0 0 0,-1-1 1 0 0,1 1-1 0 0,-1 0 0 0 0,0-1 0 0 0,1 1 1 0 0,-1-1-1 0 0,1 1 0 0 0,-1 0 1 0 0,0-1-1 0 0,1 1 0 0 0,-1 0 0 0 0,0 0 1 0 0,0-1-1 0 0,0 1 0 0 0,0 0 0 0 0,1 0 1 0 0,-1-1-1 0 0,0 2 0 0 0,-2 6-1836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13 812 0 0,'-3'-2'463'0'0,"-1"0"-1"0"0,0 1 1 0 0,0-1-1 0 0,0 1 1 0 0,-1-1-1 0 0,1 2 1 0 0,0-1-1 0 0,0 0 1 0 0,-1 1-1 0 0,1-1 1 0 0,0 1-1 0 0,0 0 1 0 0,-8 2-1 0 0,4-1-212 0 0,0 1-1 0 0,0 0 1 0 0,0 1-1 0 0,1 0 1 0 0,-1 0-1 0 0,1 0 0 0 0,-9 6 1 0 0,9-5-167 0 0,0 0 0 0 0,1 1 1 0 0,-1 0-1 0 0,1 0 0 0 0,0 1 1 0 0,0-1-1 0 0,1 1 0 0 0,0 0 1 0 0,0 1-1 0 0,0-1 0 0 0,1 1 0 0 0,0 0 1 0 0,0 0-1 0 0,1 1 0 0 0,-5 14 1 0 0,7-20-59 0 0,1 0 0 0 0,-1 0 1 0 0,1-1-1 0 0,0 1 1 0 0,0 0-1 0 0,0 0 0 0 0,0 0 1 0 0,0 0-1 0 0,0 0 1 0 0,0 0-1 0 0,1 0 0 0 0,-1 0 1 0 0,1-1-1 0 0,-1 1 1 0 0,1 0-1 0 0,0 0 0 0 0,0-1 1 0 0,0 1-1 0 0,0 0 1 0 0,0-1-1 0 0,0 1 0 0 0,0-1 1 0 0,0 1-1 0 0,2 1 1 0 0,0-2 16 0 0,0 1 1 0 0,0 0-1 0 0,0-1 1 0 0,0 1 0 0 0,0-1-1 0 0,1 0 1 0 0,-1 0-1 0 0,0-1 1 0 0,1 1 0 0 0,-1-1-1 0 0,0 1 1 0 0,6-1-1 0 0,4-1 5 0 0,-1 0-1 0 0,0 0 1 0 0,0-1-1 0 0,0-1 1 0 0,-1 0-1 0 0,20-7 1 0 0,-20 5-436 0 0,1-1-1 0 0,-1 0 1 0 0,-1-1 0 0 0,12-8 0 0 0,-18 11-367 0 0,1 0 0 0 0,-1 0 1 0 0,0-1-1 0 0,0 1 0 0 0,0-1 0 0 0,-1 0 1 0 0,1 0-1 0 0,-1-1 0 0 0,0 1 1 0 0,2-9-1 0 0,0-1-875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0 896 0 0,'-1'0'310'0'0,"0"1"1"0"0,0-1-1 0 0,1 1 0 0 0,-1-1 0 0 0,0 1 0 0 0,0-1 1 0 0,1 1-1 0 0,-1-1 0 0 0,0 1 0 0 0,1 0 0 0 0,-1-1 1 0 0,1 1-1 0 0,-1 0 0 0 0,1 0 0 0 0,-1-1 1 0 0,1 1-1 0 0,-1 0 0 0 0,1 0 0 0 0,0 0 0 0 0,0 0 1 0 0,-1-1-1 0 0,1 1 0 0 0,0 0 0 0 0,0 1 1 0 0,-6 29 210 0 0,4-22 69 0 0,-10 45-54 0 0,-23 116 364 0 0,31-144-1191 0 0,2 1 1 0 0,0-1-1 0 0,2 0 0 0 0,4 38 1 0 0,1-43-1473 0 0,-5-21 1619 0 0,0 1 0 0 0,0-1 0 0 0,0 0 0 0 0,0 1 1 0 0,0-1-1 0 0,0 1 0 0 0,0-1 0 0 0,0 0 0 0 0,1 1 1 0 0,-1-1-1 0 0,0 0 0 0 0,0 1 0 0 0,0-1 0 0 0,0 1 1 0 0,1-1-1 0 0,-1 0 0 0 0,0 0 0 0 0,0 1 0 0 0,1-1 0 0 0,-1 0 1 0 0,0 1-1 0 0,1-1 0 0 0,-1 0 0 0 0,0 0 0 0 0,1 1 1 0 0,-1-1-1 0 0,0 0 0 0 0,1 0 0 0 0,-1 0 0 0 0,1 0 1 0 0,-1 0-1 0 0,0 0 0 0 0,1 1 0 0 0,-1-1 0 0 0,1 0 1 0 0,-1 0-1 0 0,0 0 0 0 0,1 0 0 0 0,-1 0 0 0 0,1 0 1 0 0,0-1-1 0 0,3-2-1391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16:5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68 740 0 0,'21'-23'6890'0'0,"-13"18"-6125"0"0,-1 0 0 0 0,1 0 0 0 0,1 1 1 0 0,11-5-1 0 0,-11 6-365 0 0,1 0 0 0 0,-1 0 0 0 0,0 1 0 0 0,1 0 0 0 0,0 0 0 0 0,-1 1 0 0 0,19 1 0 0 0,-26 0-338 0 0,-1 0 0 0 0,0 0 0 0 0,1 1 0 0 0,-1-1-1 0 0,1 0 1 0 0,-1 1 0 0 0,0-1 0 0 0,0 1 0 0 0,1 0 0 0 0,-1-1 0 0 0,0 1 0 0 0,0 0 0 0 0,1 0-1 0 0,-1 0 1 0 0,0 0 0 0 0,0 0 0 0 0,0 0 0 0 0,0 0 0 0 0,0 0 0 0 0,-1 0 0 0 0,1 0 0 0 0,0 0-1 0 0,0 1 1 0 0,0 2 0 0 0,0-1 10 0 0,0 1 1 0 0,0 0-1 0 0,-1-1 0 0 0,1 1 1 0 0,-1 0-1 0 0,0-1 0 0 0,0 1 0 0 0,0 0 1 0 0,-2 6-1 0 0,0-1-29 0 0,0 0-1 0 0,-1 1 1 0 0,0-1 0 0 0,0 0 0 0 0,-1-1 0 0 0,0 1-1 0 0,-7 9 1 0 0,-5 4-50 0 0,-1-2 0 0 0,-22 21-1 0 0,31-34 3 0 0,0 0-1 0 0,0 0 0 0 0,-1-1 1 0 0,0 0-1 0 0,0 0 0 0 0,0-1 0 0 0,-1 0 1 0 0,-11 4-1 0 0,20-9 8 0 0,1 0 0 0 0,0 1 0 0 0,0-1 0 0 0,-1 0 0 0 0,1 0 0 0 0,0 0 0 0 0,-1 0 0 0 0,1 1-1 0 0,0-1 1 0 0,-1 0 0 0 0,1 0 0 0 0,-1 0 0 0 0,1 0 0 0 0,0 0 0 0 0,-1 0 0 0 0,1 0 0 0 0,0 0 0 0 0,-1 0 0 0 0,1 0 0 0 0,-1 0 0 0 0,1 0 0 0 0,0 0 0 0 0,-1 0 0 0 0,1 0 0 0 0,0-1 0 0 0,-1 1 0 0 0,1 0-1 0 0,0 0 1 0 0,-1 0 0 0 0,1-1 0 0 0,0 1 0 0 0,-1 0 0 0 0,1 0 0 0 0,0-1 0 0 0,0 1 0 0 0,-1 0 0 0 0,1 0 0 0 0,0-1 0 0 0,0 1 0 0 0,0 0 0 0 0,-1-1 0 0 0,1 1 0 0 0,0 0 0 0 0,0-1 0 0 0,7-20 46 0 0,21-20 14 0 0,-26 39-36 0 0,0 0 0 0 0,0 0 1 0 0,0 0-1 0 0,1 0 0 0 0,-1 0 0 0 0,0 0 0 0 0,1 0 1 0 0,-1 1-1 0 0,1-1 0 0 0,0 1 0 0 0,-1 0 0 0 0,1 0 1 0 0,0 0-1 0 0,0 0 0 0 0,0 0 0 0 0,0 1 1 0 0,0-1-1 0 0,0 1 0 0 0,0 0 0 0 0,0-1 0 0 0,0 2 1 0 0,4-1-1 0 0,-3 2 40 0 0,-1-1 1 0 0,1 1-1 0 0,0 0 0 0 0,-1 0 1 0 0,0 1-1 0 0,1-1 0 0 0,-1 1 1 0 0,0 0-1 0 0,0-1 0 0 0,-1 1 1 0 0,1 1-1 0 0,-1-1 0 0 0,1 0 1 0 0,-1 0-1 0 0,0 1 0 0 0,2 4 1 0 0,2 3 5 0 0,1 0 0 0 0,0 0 0 0 0,0-1 0 0 0,1 0 0 0 0,1 0 0 0 0,-1-1 0 0 0,1 0 0 0 0,19 14 0 0 0,-20-18-133 0 0,0-1 0 0 0,0 0 0 0 0,0 0 1 0 0,1 0-1 0 0,0-1 0 0 0,0 0 0 0 0,0-1 1 0 0,0 0-1 0 0,0 0 0 0 0,0-1 0 0 0,0 0 0 0 0,18-1 1 0 0,63-9-4440 0 0,-72 6 1714 0 0,-1-1 1 0 0,1 0-1 0 0,17-8 0 0 0,-15 2 587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8T08:06:53.75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0 264 0 0,'0'-2'0'0,"0"0"0"0,0-256 0 0,0 257 0 0,0 2 0 0,0 35 0 0,0-32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568CB-B347-4EB3-8052-280D7FC44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8E01D6-CEC7-4D05-85B9-3A0F7A09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AADAA6-435E-41FE-BFDE-AF812852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58168D-7E84-4957-A4CC-CE56B37E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BA73FD-EABA-400E-B0AC-AE4A7F6E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3F2BE-FD8C-48C6-907B-3F645A7D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794D4E-885E-4D7F-82BD-754AB673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77364D-CD25-4883-9BB3-E5D3186D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800BCD-24F4-4F9A-88CE-A341AEBB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9C5DF8-EFE5-43C7-A53F-6C97BBF0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EB5F3BE-8BD5-473F-9BC0-D7402413F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EE59D9-4655-4729-9E7D-3D42AEF3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E555A8-27B4-4DED-A1F2-755083D8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3438DF-84F2-476D-89A7-B066FDA1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3AC97D-B2B3-4114-B5F6-A05D9673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1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5C266-4F5A-43D0-807B-EC938C1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9471-868A-4548-8DCD-2B13D0A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1BBF15-67F6-4964-976E-171A5DD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24DCA5-EA93-4F97-A4CB-02F49431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605E06-0749-4C10-A434-1DFD68C5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7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45F806-8964-4912-906B-81647643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789791-8293-46E2-B9F4-324AC144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E897D9-89FE-4B52-B4E3-5182F81F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63A77C-59A2-4E60-B0E1-09815BAC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2902E4-92AD-4C6B-B211-74391C4F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8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89F46B-714C-45AC-A561-04A68DDA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4FB941-E8AF-4BA0-A311-79AE8BDC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CEFCD6-1C1F-42E3-8C9D-C19DF511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F9DD18-5DCC-4590-A373-D5A1393F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BAC375-C140-4192-9CDD-2606B3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B0C20C-1347-48A1-9FAB-9023BA96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9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B5E854-427C-4675-B2FE-AB990448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2BF4CA-93DB-423A-985D-BCF6270E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1B77FF-0FBD-4324-A384-FA71756F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801AB5-7B64-4997-8274-2EA17DDE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32F0C94-210F-4993-BC13-42435EF90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0E62AAE-2F4F-4BD6-B5BB-27B9DB5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250C76B-7B36-4754-8AA0-6CEB327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34FBE5A-CF25-4650-80EA-6540E2E7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84246-A7BB-4193-9DD0-D47A61C9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65ED55-640C-4D16-A294-FD8FD694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0DDB37D-B2F3-4500-966C-F01E85E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04100F-B1AD-4FB1-B770-CBB8C0CA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7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90787C-7363-48A9-91BF-51134E37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E1C448-553F-48E3-BFC6-A532091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065EED-85D7-466B-BE9B-A2F18421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6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56AC3-7795-4B38-8338-18B039D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8893EC-632F-456C-83C9-10514224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70C7D1B-BFB4-45C8-94F0-8B1E3AF3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D59AD0-B9D9-4E11-BDFB-52376A65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12DF4C-EC5B-44E3-BE49-10C73184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5ECE78-188E-4115-B6C5-93E3B586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1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7933C-516A-4F85-B0C0-541E2CF2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B18EF0E-528B-4616-955C-AE2CC790C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8A6A4D-83B3-4CDB-A662-2084FA2E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49CDEC-E7F8-4F95-93D4-A7167E04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F458E4-142C-47E8-9DF3-B5CA2B25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0DAE1C-C504-4E79-BCE6-6B6F712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9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1F0DB15-A50B-456D-988E-0257BF81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B8A64C-55A7-4061-9CDC-6302D760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6A6FB1-2FF1-4ACD-A4A7-399521B8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5835-2084-4646-A604-58144F910C3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7D6DF7-DA4E-40E4-90C5-03EAA8C29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D79824-A3E6-4DEC-ABCB-6B103B675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3A58-C475-4249-9DDF-D81460AD34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8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63" Type="http://schemas.openxmlformats.org/officeDocument/2006/relationships/image" Target="../media/image31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79.png"/><Relationship Id="rId170" Type="http://schemas.openxmlformats.org/officeDocument/2006/relationships/customXml" Target="../ink/ink84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53" Type="http://schemas.openxmlformats.org/officeDocument/2006/relationships/image" Target="../media/image26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181" Type="http://schemas.openxmlformats.org/officeDocument/2006/relationships/image" Target="../media/image90.png"/><Relationship Id="rId22" Type="http://schemas.openxmlformats.org/officeDocument/2006/relationships/customXml" Target="../ink/ink10.xml"/><Relationship Id="rId43" Type="http://schemas.openxmlformats.org/officeDocument/2006/relationships/image" Target="../media/image21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71" Type="http://schemas.openxmlformats.org/officeDocument/2006/relationships/image" Target="../media/image85.png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108" Type="http://schemas.openxmlformats.org/officeDocument/2006/relationships/customXml" Target="../ink/ink53.xml"/><Relationship Id="rId129" Type="http://schemas.openxmlformats.org/officeDocument/2006/relationships/image" Target="../media/image64.png"/><Relationship Id="rId54" Type="http://schemas.openxmlformats.org/officeDocument/2006/relationships/customXml" Target="../ink/ink26.xml"/><Relationship Id="rId75" Type="http://schemas.openxmlformats.org/officeDocument/2006/relationships/image" Target="../media/image37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0.png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72" Type="http://schemas.openxmlformats.org/officeDocument/2006/relationships/customXml" Target="../ink/ink85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3" Type="http://schemas.microsoft.com/office/2007/relationships/hdphoto" Target="../media/hdphoto1.wdp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4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customXml" Target="../ink/ink89.xml"/><Relationship Id="rId26" Type="http://schemas.openxmlformats.org/officeDocument/2006/relationships/customXml" Target="../ink/ink12.xml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customXml" Target="../ink/ink76.xml"/><Relationship Id="rId175" Type="http://schemas.openxmlformats.org/officeDocument/2006/relationships/image" Target="../media/image87.png"/><Relationship Id="rId16" Type="http://schemas.openxmlformats.org/officeDocument/2006/relationships/customXml" Target="../ink/ink7.xml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93193B1-6D1E-4A59-BD1A-AC0AB43C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558" l="9955" r="92696">
                        <a14:foregroundMark x1="45831" y1="91169" x2="48998" y2="91688"/>
                        <a14:foregroundMark x1="90304" y1="48571" x2="92696" y2="48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4792"/>
            <a:ext cx="12192000" cy="60684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Szabadkéz 71">
                <a:extLst>
                  <a:ext uri="{FF2B5EF4-FFF2-40B4-BE49-F238E27FC236}">
                    <a16:creationId xmlns:a16="http://schemas.microsoft.com/office/drawing/2014/main" id="{410FAE0A-5072-499D-9A1A-B7D3026B5377}"/>
                  </a:ext>
                </a:extLst>
              </p14:cNvPr>
              <p14:cNvContentPartPr/>
              <p14:nvPr/>
            </p14:nvContentPartPr>
            <p14:xfrm>
              <a:off x="81400" y="3801187"/>
              <a:ext cx="3248640" cy="1727640"/>
            </p14:xfrm>
          </p:contentPart>
        </mc:Choice>
        <mc:Fallback>
          <p:pic>
            <p:nvPicPr>
              <p:cNvPr id="72" name="Szabadkéz 71">
                <a:extLst>
                  <a:ext uri="{FF2B5EF4-FFF2-40B4-BE49-F238E27FC236}">
                    <a16:creationId xmlns:a16="http://schemas.microsoft.com/office/drawing/2014/main" id="{410FAE0A-5072-499D-9A1A-B7D3026B5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60" y="3792187"/>
                <a:ext cx="3266280" cy="17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Szabadkéz 58">
                <a:extLst>
                  <a:ext uri="{FF2B5EF4-FFF2-40B4-BE49-F238E27FC236}">
                    <a16:creationId xmlns:a16="http://schemas.microsoft.com/office/drawing/2014/main" id="{465E1BA9-3561-4CF1-99F6-436022A26134}"/>
                  </a:ext>
                </a:extLst>
              </p14:cNvPr>
              <p14:cNvContentPartPr/>
              <p14:nvPr/>
            </p14:nvContentPartPr>
            <p14:xfrm>
              <a:off x="3157600" y="4949227"/>
              <a:ext cx="2228760" cy="1235520"/>
            </p14:xfrm>
          </p:contentPart>
        </mc:Choice>
        <mc:Fallback>
          <p:pic>
            <p:nvPicPr>
              <p:cNvPr id="59" name="Szabadkéz 58">
                <a:extLst>
                  <a:ext uri="{FF2B5EF4-FFF2-40B4-BE49-F238E27FC236}">
                    <a16:creationId xmlns:a16="http://schemas.microsoft.com/office/drawing/2014/main" id="{465E1BA9-3561-4CF1-99F6-436022A26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8600" y="4940587"/>
                <a:ext cx="2246400" cy="12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Szabadkéz 24">
                <a:extLst>
                  <a:ext uri="{FF2B5EF4-FFF2-40B4-BE49-F238E27FC236}">
                    <a16:creationId xmlns:a16="http://schemas.microsoft.com/office/drawing/2014/main" id="{ABBDE3EE-743F-411E-B7D5-59D856A5CD72}"/>
                  </a:ext>
                </a:extLst>
              </p14:cNvPr>
              <p14:cNvContentPartPr/>
              <p14:nvPr/>
            </p14:nvContentPartPr>
            <p14:xfrm>
              <a:off x="2673400" y="3390787"/>
              <a:ext cx="2973600" cy="1648440"/>
            </p14:xfrm>
          </p:contentPart>
        </mc:Choice>
        <mc:Fallback>
          <p:pic>
            <p:nvPicPr>
              <p:cNvPr id="25" name="Szabadkéz 24">
                <a:extLst>
                  <a:ext uri="{FF2B5EF4-FFF2-40B4-BE49-F238E27FC236}">
                    <a16:creationId xmlns:a16="http://schemas.microsoft.com/office/drawing/2014/main" id="{ABBDE3EE-743F-411E-B7D5-59D856A5CD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760" y="3382147"/>
                <a:ext cx="2991240" cy="16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58498406-5691-4448-B0B4-279DFDB9C619}"/>
                  </a:ext>
                </a:extLst>
              </p14:cNvPr>
              <p14:cNvContentPartPr/>
              <p14:nvPr/>
            </p14:nvContentPartPr>
            <p14:xfrm>
              <a:off x="3611920" y="3612907"/>
              <a:ext cx="2096280" cy="1162080"/>
            </p14:xfrm>
          </p:contentPart>
        </mc:Choice>
        <mc:Fallback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58498406-5691-4448-B0B4-279DFDB9C6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3280" y="3603907"/>
                <a:ext cx="211392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30E528A0-604B-40C4-A17C-E5623386EF4F}"/>
                  </a:ext>
                </a:extLst>
              </p14:cNvPr>
              <p14:cNvContentPartPr/>
              <p14:nvPr/>
            </p14:nvContentPartPr>
            <p14:xfrm>
              <a:off x="5743120" y="4058947"/>
              <a:ext cx="2779920" cy="745200"/>
            </p14:xfrm>
          </p:contentPart>
        </mc:Choice>
        <mc:Fallback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30E528A0-604B-40C4-A17C-E5623386EF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4120" y="4049947"/>
                <a:ext cx="27975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50B14080-2929-47E7-B8C6-ED8336F397FD}"/>
                  </a:ext>
                </a:extLst>
              </p14:cNvPr>
              <p14:cNvContentPartPr/>
              <p14:nvPr/>
            </p14:nvContentPartPr>
            <p14:xfrm>
              <a:off x="5806840" y="4061467"/>
              <a:ext cx="3864240" cy="1035720"/>
            </p14:xfrm>
          </p:contentPart>
        </mc:Choice>
        <mc:Fallback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50B14080-2929-47E7-B8C6-ED8336F39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8200" y="4052827"/>
                <a:ext cx="3881880" cy="10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Szabadkéz 57">
                <a:extLst>
                  <a:ext uri="{FF2B5EF4-FFF2-40B4-BE49-F238E27FC236}">
                    <a16:creationId xmlns:a16="http://schemas.microsoft.com/office/drawing/2014/main" id="{A39A8829-9E94-4ED7-9078-1E88CA4A188E}"/>
                  </a:ext>
                </a:extLst>
              </p14:cNvPr>
              <p14:cNvContentPartPr/>
              <p14:nvPr/>
            </p14:nvContentPartPr>
            <p14:xfrm>
              <a:off x="5986120" y="5555827"/>
              <a:ext cx="2622240" cy="702720"/>
            </p14:xfrm>
          </p:contentPart>
        </mc:Choice>
        <mc:Fallback>
          <p:pic>
            <p:nvPicPr>
              <p:cNvPr id="58" name="Szabadkéz 57">
                <a:extLst>
                  <a:ext uri="{FF2B5EF4-FFF2-40B4-BE49-F238E27FC236}">
                    <a16:creationId xmlns:a16="http://schemas.microsoft.com/office/drawing/2014/main" id="{A39A8829-9E94-4ED7-9078-1E88CA4A18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7120" y="5547187"/>
                <a:ext cx="263988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Szabadkéz 72">
                <a:extLst>
                  <a:ext uri="{FF2B5EF4-FFF2-40B4-BE49-F238E27FC236}">
                    <a16:creationId xmlns:a16="http://schemas.microsoft.com/office/drawing/2014/main" id="{7C90D761-7561-4670-9B85-F6F0BE36FBEC}"/>
                  </a:ext>
                </a:extLst>
              </p14:cNvPr>
              <p14:cNvContentPartPr/>
              <p14:nvPr/>
            </p14:nvContentPartPr>
            <p14:xfrm>
              <a:off x="7924720" y="5075587"/>
              <a:ext cx="3820320" cy="1023840"/>
            </p14:xfrm>
          </p:contentPart>
        </mc:Choice>
        <mc:Fallback>
          <p:pic>
            <p:nvPicPr>
              <p:cNvPr id="73" name="Szabadkéz 72">
                <a:extLst>
                  <a:ext uri="{FF2B5EF4-FFF2-40B4-BE49-F238E27FC236}">
                    <a16:creationId xmlns:a16="http://schemas.microsoft.com/office/drawing/2014/main" id="{7C90D761-7561-4670-9B85-F6F0BE36FB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15720" y="5066587"/>
                <a:ext cx="38379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Szabadkéz 30">
                <a:extLst>
                  <a:ext uri="{FF2B5EF4-FFF2-40B4-BE49-F238E27FC236}">
                    <a16:creationId xmlns:a16="http://schemas.microsoft.com/office/drawing/2014/main" id="{87694CC5-1535-4926-A795-384168E4B09C}"/>
                  </a:ext>
                </a:extLst>
              </p14:cNvPr>
              <p14:cNvContentPartPr/>
              <p14:nvPr/>
            </p14:nvContentPartPr>
            <p14:xfrm>
              <a:off x="3536680" y="3555667"/>
              <a:ext cx="360" cy="95040"/>
            </p14:xfrm>
          </p:contentPart>
        </mc:Choice>
        <mc:Fallback>
          <p:pic>
            <p:nvPicPr>
              <p:cNvPr id="31" name="Szabadkéz 30">
                <a:extLst>
                  <a:ext uri="{FF2B5EF4-FFF2-40B4-BE49-F238E27FC236}">
                    <a16:creationId xmlns:a16="http://schemas.microsoft.com/office/drawing/2014/main" id="{87694CC5-1535-4926-A795-384168E4B0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27680" y="3547027"/>
                <a:ext cx="18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Szabadkéz 31">
                <a:extLst>
                  <a:ext uri="{FF2B5EF4-FFF2-40B4-BE49-F238E27FC236}">
                    <a16:creationId xmlns:a16="http://schemas.microsoft.com/office/drawing/2014/main" id="{07702FC1-92BE-4B34-B13B-FE9E42D0605F}"/>
                  </a:ext>
                </a:extLst>
              </p14:cNvPr>
              <p14:cNvContentPartPr/>
              <p14:nvPr/>
            </p14:nvContentPartPr>
            <p14:xfrm>
              <a:off x="3536680" y="2900827"/>
              <a:ext cx="360" cy="675000"/>
            </p14:xfrm>
          </p:contentPart>
        </mc:Choice>
        <mc:Fallback>
          <p:pic>
            <p:nvPicPr>
              <p:cNvPr id="32" name="Szabadkéz 31">
                <a:extLst>
                  <a:ext uri="{FF2B5EF4-FFF2-40B4-BE49-F238E27FC236}">
                    <a16:creationId xmlns:a16="http://schemas.microsoft.com/office/drawing/2014/main" id="{07702FC1-92BE-4B34-B13B-FE9E42D060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7680" y="2892187"/>
                <a:ext cx="180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Szabadkéz 69">
                <a:extLst>
                  <a:ext uri="{FF2B5EF4-FFF2-40B4-BE49-F238E27FC236}">
                    <a16:creationId xmlns:a16="http://schemas.microsoft.com/office/drawing/2014/main" id="{2CCB8E8E-413E-445E-99FB-B22792B578B8}"/>
                  </a:ext>
                </a:extLst>
              </p14:cNvPr>
              <p14:cNvContentPartPr/>
              <p14:nvPr/>
            </p14:nvContentPartPr>
            <p14:xfrm>
              <a:off x="1229440" y="2508427"/>
              <a:ext cx="360" cy="1443240"/>
            </p14:xfrm>
          </p:contentPart>
        </mc:Choice>
        <mc:Fallback>
          <p:pic>
            <p:nvPicPr>
              <p:cNvPr id="70" name="Szabadkéz 69">
                <a:extLst>
                  <a:ext uri="{FF2B5EF4-FFF2-40B4-BE49-F238E27FC236}">
                    <a16:creationId xmlns:a16="http://schemas.microsoft.com/office/drawing/2014/main" id="{2CCB8E8E-413E-445E-99FB-B22792B578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20800" y="2499427"/>
                <a:ext cx="18000" cy="14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Szabadkéz 33">
                <a:extLst>
                  <a:ext uri="{FF2B5EF4-FFF2-40B4-BE49-F238E27FC236}">
                    <a16:creationId xmlns:a16="http://schemas.microsoft.com/office/drawing/2014/main" id="{6D88B32E-BDF7-4195-ACE7-24387E987A0C}"/>
                  </a:ext>
                </a:extLst>
              </p14:cNvPr>
              <p14:cNvContentPartPr/>
              <p14:nvPr/>
            </p14:nvContentPartPr>
            <p14:xfrm>
              <a:off x="5270080" y="6032827"/>
              <a:ext cx="495360" cy="132840"/>
            </p14:xfrm>
          </p:contentPart>
        </mc:Choice>
        <mc:Fallback>
          <p:pic>
            <p:nvPicPr>
              <p:cNvPr id="34" name="Szabadkéz 33">
                <a:extLst>
                  <a:ext uri="{FF2B5EF4-FFF2-40B4-BE49-F238E27FC236}">
                    <a16:creationId xmlns:a16="http://schemas.microsoft.com/office/drawing/2014/main" id="{6D88B32E-BDF7-4195-ACE7-24387E987A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1080" y="6023827"/>
                <a:ext cx="513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Szabadkéz 34">
                <a:extLst>
                  <a:ext uri="{FF2B5EF4-FFF2-40B4-BE49-F238E27FC236}">
                    <a16:creationId xmlns:a16="http://schemas.microsoft.com/office/drawing/2014/main" id="{EDB6A57D-FA84-43B1-9685-765DFAD6C7B2}"/>
                  </a:ext>
                </a:extLst>
              </p14:cNvPr>
              <p14:cNvContentPartPr/>
              <p14:nvPr/>
            </p14:nvContentPartPr>
            <p14:xfrm>
              <a:off x="3173440" y="4831147"/>
              <a:ext cx="451440" cy="121320"/>
            </p14:xfrm>
          </p:contentPart>
        </mc:Choice>
        <mc:Fallback>
          <p:pic>
            <p:nvPicPr>
              <p:cNvPr id="35" name="Szabadkéz 34">
                <a:extLst>
                  <a:ext uri="{FF2B5EF4-FFF2-40B4-BE49-F238E27FC236}">
                    <a16:creationId xmlns:a16="http://schemas.microsoft.com/office/drawing/2014/main" id="{EDB6A57D-FA84-43B1-9685-765DFAD6C7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4800" y="4822147"/>
                <a:ext cx="4690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Szabadkéz 35">
                <a:extLst>
                  <a:ext uri="{FF2B5EF4-FFF2-40B4-BE49-F238E27FC236}">
                    <a16:creationId xmlns:a16="http://schemas.microsoft.com/office/drawing/2014/main" id="{6B1A6769-3FD2-4CD6-8C68-45D19591124B}"/>
                  </a:ext>
                </a:extLst>
              </p14:cNvPr>
              <p14:cNvContentPartPr/>
              <p14:nvPr/>
            </p14:nvContentPartPr>
            <p14:xfrm>
              <a:off x="-6800" y="2522827"/>
              <a:ext cx="1366560" cy="366480"/>
            </p14:xfrm>
          </p:contentPart>
        </mc:Choice>
        <mc:Fallback>
          <p:pic>
            <p:nvPicPr>
              <p:cNvPr id="36" name="Szabadkéz 35">
                <a:extLst>
                  <a:ext uri="{FF2B5EF4-FFF2-40B4-BE49-F238E27FC236}">
                    <a16:creationId xmlns:a16="http://schemas.microsoft.com/office/drawing/2014/main" id="{6B1A6769-3FD2-4CD6-8C68-45D1959112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5440" y="2514187"/>
                <a:ext cx="1384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Szabadkéz 36">
                <a:extLst>
                  <a:ext uri="{FF2B5EF4-FFF2-40B4-BE49-F238E27FC236}">
                    <a16:creationId xmlns:a16="http://schemas.microsoft.com/office/drawing/2014/main" id="{B9F7869E-D28D-4922-A950-C825A3F2A398}"/>
                  </a:ext>
                </a:extLst>
              </p14:cNvPr>
              <p14:cNvContentPartPr/>
              <p14:nvPr/>
            </p14:nvContentPartPr>
            <p14:xfrm>
              <a:off x="3106120" y="4554307"/>
              <a:ext cx="3815640" cy="1022760"/>
            </p14:xfrm>
          </p:contentPart>
        </mc:Choice>
        <mc:Fallback>
          <p:pic>
            <p:nvPicPr>
              <p:cNvPr id="37" name="Szabadkéz 36">
                <a:extLst>
                  <a:ext uri="{FF2B5EF4-FFF2-40B4-BE49-F238E27FC236}">
                    <a16:creationId xmlns:a16="http://schemas.microsoft.com/office/drawing/2014/main" id="{B9F7869E-D28D-4922-A950-C825A3F2A3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97120" y="4545307"/>
                <a:ext cx="383328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Szabadkéz 40">
                <a:extLst>
                  <a:ext uri="{FF2B5EF4-FFF2-40B4-BE49-F238E27FC236}">
                    <a16:creationId xmlns:a16="http://schemas.microsoft.com/office/drawing/2014/main" id="{4B91A960-5DB8-4052-84C4-A744F5F19112}"/>
                  </a:ext>
                </a:extLst>
              </p14:cNvPr>
              <p14:cNvContentPartPr/>
              <p14:nvPr/>
            </p14:nvContentPartPr>
            <p14:xfrm>
              <a:off x="5351080" y="6054427"/>
              <a:ext cx="418680" cy="112320"/>
            </p14:xfrm>
          </p:contentPart>
        </mc:Choice>
        <mc:Fallback>
          <p:pic>
            <p:nvPicPr>
              <p:cNvPr id="41" name="Szabadkéz 40">
                <a:extLst>
                  <a:ext uri="{FF2B5EF4-FFF2-40B4-BE49-F238E27FC236}">
                    <a16:creationId xmlns:a16="http://schemas.microsoft.com/office/drawing/2014/main" id="{4B91A960-5DB8-4052-84C4-A744F5F191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3080" y="6036427"/>
                <a:ext cx="4543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Szabadkéz 41">
                <a:extLst>
                  <a:ext uri="{FF2B5EF4-FFF2-40B4-BE49-F238E27FC236}">
                    <a16:creationId xmlns:a16="http://schemas.microsoft.com/office/drawing/2014/main" id="{4EFEC4CF-52F3-4E14-AFFF-B150348F01AA}"/>
                  </a:ext>
                </a:extLst>
              </p14:cNvPr>
              <p14:cNvContentPartPr/>
              <p14:nvPr/>
            </p14:nvContentPartPr>
            <p14:xfrm>
              <a:off x="3155080" y="4821067"/>
              <a:ext cx="473400" cy="127080"/>
            </p14:xfrm>
          </p:contentPart>
        </mc:Choice>
        <mc:Fallback>
          <p:pic>
            <p:nvPicPr>
              <p:cNvPr id="42" name="Szabadkéz 41">
                <a:extLst>
                  <a:ext uri="{FF2B5EF4-FFF2-40B4-BE49-F238E27FC236}">
                    <a16:creationId xmlns:a16="http://schemas.microsoft.com/office/drawing/2014/main" id="{4EFEC4CF-52F3-4E14-AFFF-B150348F01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37440" y="4803067"/>
                <a:ext cx="509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Szabadkéz 55">
                <a:extLst>
                  <a:ext uri="{FF2B5EF4-FFF2-40B4-BE49-F238E27FC236}">
                    <a16:creationId xmlns:a16="http://schemas.microsoft.com/office/drawing/2014/main" id="{2FC20454-9C6E-48AE-BDA6-8CC88390630C}"/>
                  </a:ext>
                </a:extLst>
              </p14:cNvPr>
              <p14:cNvContentPartPr/>
              <p14:nvPr/>
            </p14:nvContentPartPr>
            <p14:xfrm>
              <a:off x="6005920" y="5586067"/>
              <a:ext cx="2583720" cy="692640"/>
            </p14:xfrm>
          </p:contentPart>
        </mc:Choice>
        <mc:Fallback>
          <p:pic>
            <p:nvPicPr>
              <p:cNvPr id="56" name="Szabadkéz 55">
                <a:extLst>
                  <a:ext uri="{FF2B5EF4-FFF2-40B4-BE49-F238E27FC236}">
                    <a16:creationId xmlns:a16="http://schemas.microsoft.com/office/drawing/2014/main" id="{2FC20454-9C6E-48AE-BDA6-8CC8839063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88280" y="5568427"/>
                <a:ext cx="26193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Szabadkéz 43">
                <a:extLst>
                  <a:ext uri="{FF2B5EF4-FFF2-40B4-BE49-F238E27FC236}">
                    <a16:creationId xmlns:a16="http://schemas.microsoft.com/office/drawing/2014/main" id="{34ED8DBA-DAE5-4152-BC3A-8720AF682205}"/>
                  </a:ext>
                </a:extLst>
              </p14:cNvPr>
              <p14:cNvContentPartPr/>
              <p14:nvPr/>
            </p14:nvContentPartPr>
            <p14:xfrm>
              <a:off x="3168760" y="4992427"/>
              <a:ext cx="2102400" cy="1165680"/>
            </p14:xfrm>
          </p:contentPart>
        </mc:Choice>
        <mc:Fallback>
          <p:pic>
            <p:nvPicPr>
              <p:cNvPr id="44" name="Szabadkéz 43">
                <a:extLst>
                  <a:ext uri="{FF2B5EF4-FFF2-40B4-BE49-F238E27FC236}">
                    <a16:creationId xmlns:a16="http://schemas.microsoft.com/office/drawing/2014/main" id="{34ED8DBA-DAE5-4152-BC3A-8720AF6822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50760" y="4974427"/>
                <a:ext cx="213804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Szabadkéz 44">
                <a:extLst>
                  <a:ext uri="{FF2B5EF4-FFF2-40B4-BE49-F238E27FC236}">
                    <a16:creationId xmlns:a16="http://schemas.microsoft.com/office/drawing/2014/main" id="{F9043C2E-3339-4E3C-81D2-66B7DF052071}"/>
                  </a:ext>
                </a:extLst>
              </p14:cNvPr>
              <p14:cNvContentPartPr/>
              <p14:nvPr/>
            </p14:nvContentPartPr>
            <p14:xfrm>
              <a:off x="5719720" y="6087907"/>
              <a:ext cx="295200" cy="163800"/>
            </p14:xfrm>
          </p:contentPart>
        </mc:Choice>
        <mc:Fallback>
          <p:pic>
            <p:nvPicPr>
              <p:cNvPr id="45" name="Szabadkéz 44">
                <a:extLst>
                  <a:ext uri="{FF2B5EF4-FFF2-40B4-BE49-F238E27FC236}">
                    <a16:creationId xmlns:a16="http://schemas.microsoft.com/office/drawing/2014/main" id="{F9043C2E-3339-4E3C-81D2-66B7DF0520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02080" y="6070267"/>
                <a:ext cx="330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Szabadkéz 45">
                <a:extLst>
                  <a:ext uri="{FF2B5EF4-FFF2-40B4-BE49-F238E27FC236}">
                    <a16:creationId xmlns:a16="http://schemas.microsoft.com/office/drawing/2014/main" id="{FA71D201-0A80-45FB-BCEC-F1EE0E943B73}"/>
                  </a:ext>
                </a:extLst>
              </p14:cNvPr>
              <p14:cNvContentPartPr/>
              <p14:nvPr/>
            </p14:nvContentPartPr>
            <p14:xfrm>
              <a:off x="8323600" y="5300587"/>
              <a:ext cx="384120" cy="213120"/>
            </p14:xfrm>
          </p:contentPart>
        </mc:Choice>
        <mc:Fallback>
          <p:pic>
            <p:nvPicPr>
              <p:cNvPr id="46" name="Szabadkéz 45">
                <a:extLst>
                  <a:ext uri="{FF2B5EF4-FFF2-40B4-BE49-F238E27FC236}">
                    <a16:creationId xmlns:a16="http://schemas.microsoft.com/office/drawing/2014/main" id="{FA71D201-0A80-45FB-BCEC-F1EE0E943B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05600" y="5282947"/>
                <a:ext cx="419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Szabadkéz 46">
                <a:extLst>
                  <a:ext uri="{FF2B5EF4-FFF2-40B4-BE49-F238E27FC236}">
                    <a16:creationId xmlns:a16="http://schemas.microsoft.com/office/drawing/2014/main" id="{7D256922-9BB5-430F-A149-FC7F39D54EB0}"/>
                  </a:ext>
                </a:extLst>
              </p14:cNvPr>
              <p14:cNvContentPartPr/>
              <p14:nvPr/>
            </p14:nvContentPartPr>
            <p14:xfrm>
              <a:off x="2635600" y="3386827"/>
              <a:ext cx="2994480" cy="1659960"/>
            </p14:xfrm>
          </p:contentPart>
        </mc:Choice>
        <mc:Fallback>
          <p:pic>
            <p:nvPicPr>
              <p:cNvPr id="47" name="Szabadkéz 46">
                <a:extLst>
                  <a:ext uri="{FF2B5EF4-FFF2-40B4-BE49-F238E27FC236}">
                    <a16:creationId xmlns:a16="http://schemas.microsoft.com/office/drawing/2014/main" id="{7D256922-9BB5-430F-A149-FC7F39D54E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17960" y="3368827"/>
                <a:ext cx="303012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Szabadkéz 47">
                <a:extLst>
                  <a:ext uri="{FF2B5EF4-FFF2-40B4-BE49-F238E27FC236}">
                    <a16:creationId xmlns:a16="http://schemas.microsoft.com/office/drawing/2014/main" id="{547778AE-0CFC-41DD-8E53-D799D9748CD1}"/>
                  </a:ext>
                </a:extLst>
              </p14:cNvPr>
              <p14:cNvContentPartPr/>
              <p14:nvPr/>
            </p14:nvContentPartPr>
            <p14:xfrm>
              <a:off x="5725120" y="4848787"/>
              <a:ext cx="324720" cy="180360"/>
            </p14:xfrm>
          </p:contentPart>
        </mc:Choice>
        <mc:Fallback>
          <p:pic>
            <p:nvPicPr>
              <p:cNvPr id="48" name="Szabadkéz 47">
                <a:extLst>
                  <a:ext uri="{FF2B5EF4-FFF2-40B4-BE49-F238E27FC236}">
                    <a16:creationId xmlns:a16="http://schemas.microsoft.com/office/drawing/2014/main" id="{547778AE-0CFC-41DD-8E53-D799D9748C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07120" y="4831147"/>
                <a:ext cx="36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Szabadkéz 48">
                <a:extLst>
                  <a:ext uri="{FF2B5EF4-FFF2-40B4-BE49-F238E27FC236}">
                    <a16:creationId xmlns:a16="http://schemas.microsoft.com/office/drawing/2014/main" id="{6AFD8F4D-06AD-483C-9093-7F93DECF3B43}"/>
                  </a:ext>
                </a:extLst>
              </p14:cNvPr>
              <p14:cNvContentPartPr/>
              <p14:nvPr/>
            </p14:nvContentPartPr>
            <p14:xfrm>
              <a:off x="9552640" y="3847267"/>
              <a:ext cx="262800" cy="145800"/>
            </p14:xfrm>
          </p:contentPart>
        </mc:Choice>
        <mc:Fallback>
          <p:pic>
            <p:nvPicPr>
              <p:cNvPr id="49" name="Szabadkéz 48">
                <a:extLst>
                  <a:ext uri="{FF2B5EF4-FFF2-40B4-BE49-F238E27FC236}">
                    <a16:creationId xmlns:a16="http://schemas.microsoft.com/office/drawing/2014/main" id="{6AFD8F4D-06AD-483C-9093-7F93DECF3B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34640" y="3829627"/>
                <a:ext cx="298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Szabadkéz 61">
                <a:extLst>
                  <a:ext uri="{FF2B5EF4-FFF2-40B4-BE49-F238E27FC236}">
                    <a16:creationId xmlns:a16="http://schemas.microsoft.com/office/drawing/2014/main" id="{E9AF9D8E-73E7-49B8-9D5D-57A4B10F7E49}"/>
                  </a:ext>
                </a:extLst>
              </p14:cNvPr>
              <p14:cNvContentPartPr/>
              <p14:nvPr/>
            </p14:nvContentPartPr>
            <p14:xfrm>
              <a:off x="6074680" y="4029427"/>
              <a:ext cx="3740760" cy="1002600"/>
            </p14:xfrm>
          </p:contentPart>
        </mc:Choice>
        <mc:Fallback>
          <p:pic>
            <p:nvPicPr>
              <p:cNvPr id="62" name="Szabadkéz 61">
                <a:extLst>
                  <a:ext uri="{FF2B5EF4-FFF2-40B4-BE49-F238E27FC236}">
                    <a16:creationId xmlns:a16="http://schemas.microsoft.com/office/drawing/2014/main" id="{E9AF9D8E-73E7-49B8-9D5D-57A4B10F7E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57040" y="4011787"/>
                <a:ext cx="377640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Szabadkéz 50">
                <a:extLst>
                  <a:ext uri="{FF2B5EF4-FFF2-40B4-BE49-F238E27FC236}">
                    <a16:creationId xmlns:a16="http://schemas.microsoft.com/office/drawing/2014/main" id="{0CF4E1CA-1276-477A-8A52-35AB41EC2BDA}"/>
                  </a:ext>
                </a:extLst>
              </p14:cNvPr>
              <p14:cNvContentPartPr/>
              <p14:nvPr/>
            </p14:nvContentPartPr>
            <p14:xfrm>
              <a:off x="5438920" y="4834387"/>
              <a:ext cx="432000" cy="115920"/>
            </p14:xfrm>
          </p:contentPart>
        </mc:Choice>
        <mc:Fallback>
          <p:pic>
            <p:nvPicPr>
              <p:cNvPr id="51" name="Szabadkéz 50">
                <a:extLst>
                  <a:ext uri="{FF2B5EF4-FFF2-40B4-BE49-F238E27FC236}">
                    <a16:creationId xmlns:a16="http://schemas.microsoft.com/office/drawing/2014/main" id="{0CF4E1CA-1276-477A-8A52-35AB41EC2B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20920" y="4816387"/>
                <a:ext cx="467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Szabadkéz 51">
                <a:extLst>
                  <a:ext uri="{FF2B5EF4-FFF2-40B4-BE49-F238E27FC236}">
                    <a16:creationId xmlns:a16="http://schemas.microsoft.com/office/drawing/2014/main" id="{0C73903C-7DC4-48D9-AB93-E724CA7D5DFB}"/>
                  </a:ext>
                </a:extLst>
              </p14:cNvPr>
              <p14:cNvContentPartPr/>
              <p14:nvPr/>
            </p14:nvContentPartPr>
            <p14:xfrm>
              <a:off x="2563960" y="3256507"/>
              <a:ext cx="291960" cy="78480"/>
            </p14:xfrm>
          </p:contentPart>
        </mc:Choice>
        <mc:Fallback>
          <p:pic>
            <p:nvPicPr>
              <p:cNvPr id="52" name="Szabadkéz 51">
                <a:extLst>
                  <a:ext uri="{FF2B5EF4-FFF2-40B4-BE49-F238E27FC236}">
                    <a16:creationId xmlns:a16="http://schemas.microsoft.com/office/drawing/2014/main" id="{0C73903C-7DC4-48D9-AB93-E724CA7D5D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5960" y="3238867"/>
                <a:ext cx="327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Szabadkéz 52">
                <a:extLst>
                  <a:ext uri="{FF2B5EF4-FFF2-40B4-BE49-F238E27FC236}">
                    <a16:creationId xmlns:a16="http://schemas.microsoft.com/office/drawing/2014/main" id="{2ACEECF9-2319-4541-B657-E9068ECEF9A7}"/>
                  </a:ext>
                </a:extLst>
              </p14:cNvPr>
              <p14:cNvContentPartPr/>
              <p14:nvPr/>
            </p14:nvContentPartPr>
            <p14:xfrm>
              <a:off x="6063520" y="5064427"/>
              <a:ext cx="1962360" cy="1043640"/>
            </p14:xfrm>
          </p:contentPart>
        </mc:Choice>
        <mc:Fallback>
          <p:pic>
            <p:nvPicPr>
              <p:cNvPr id="53" name="Szabadkéz 52">
                <a:extLst>
                  <a:ext uri="{FF2B5EF4-FFF2-40B4-BE49-F238E27FC236}">
                    <a16:creationId xmlns:a16="http://schemas.microsoft.com/office/drawing/2014/main" id="{2ACEECF9-2319-4541-B657-E9068ECEF9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4880" y="5055427"/>
                <a:ext cx="198000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5" name="Szabadkéz 54">
                <a:extLst>
                  <a:ext uri="{FF2B5EF4-FFF2-40B4-BE49-F238E27FC236}">
                    <a16:creationId xmlns:a16="http://schemas.microsoft.com/office/drawing/2014/main" id="{47A8E971-65DD-46E9-A6BD-EFB222070636}"/>
                  </a:ext>
                </a:extLst>
              </p14:cNvPr>
              <p14:cNvContentPartPr/>
              <p14:nvPr/>
            </p14:nvContentPartPr>
            <p14:xfrm>
              <a:off x="3807040" y="5339107"/>
              <a:ext cx="211320" cy="54000"/>
            </p14:xfrm>
          </p:contentPart>
        </mc:Choice>
        <mc:Fallback>
          <p:pic>
            <p:nvPicPr>
              <p:cNvPr id="55" name="Szabadkéz 54">
                <a:extLst>
                  <a:ext uri="{FF2B5EF4-FFF2-40B4-BE49-F238E27FC236}">
                    <a16:creationId xmlns:a16="http://schemas.microsoft.com/office/drawing/2014/main" id="{47A8E971-65DD-46E9-A6BD-EFB2220706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8400" y="5330107"/>
                <a:ext cx="228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Szabadkéz 63">
                <a:extLst>
                  <a:ext uri="{FF2B5EF4-FFF2-40B4-BE49-F238E27FC236}">
                    <a16:creationId xmlns:a16="http://schemas.microsoft.com/office/drawing/2014/main" id="{8ECDF557-1107-48A8-A4D8-AC00ECFE9973}"/>
                  </a:ext>
                </a:extLst>
              </p14:cNvPr>
              <p14:cNvContentPartPr/>
              <p14:nvPr/>
            </p14:nvContentPartPr>
            <p14:xfrm>
              <a:off x="11477920" y="3427147"/>
              <a:ext cx="717840" cy="381960"/>
            </p14:xfrm>
          </p:contentPart>
        </mc:Choice>
        <mc:Fallback>
          <p:pic>
            <p:nvPicPr>
              <p:cNvPr id="64" name="Szabadkéz 63">
                <a:extLst>
                  <a:ext uri="{FF2B5EF4-FFF2-40B4-BE49-F238E27FC236}">
                    <a16:creationId xmlns:a16="http://schemas.microsoft.com/office/drawing/2014/main" id="{8ECDF557-1107-48A8-A4D8-AC00ECFE99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68920" y="3418147"/>
                <a:ext cx="7354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Szabadkéz 64">
                <a:extLst>
                  <a:ext uri="{FF2B5EF4-FFF2-40B4-BE49-F238E27FC236}">
                    <a16:creationId xmlns:a16="http://schemas.microsoft.com/office/drawing/2014/main" id="{6E2C21B4-D6E1-4EEB-83D5-0933A1FAB736}"/>
                  </a:ext>
                </a:extLst>
              </p14:cNvPr>
              <p14:cNvContentPartPr/>
              <p14:nvPr/>
            </p14:nvContentPartPr>
            <p14:xfrm>
              <a:off x="11658640" y="4948507"/>
              <a:ext cx="552240" cy="148320"/>
            </p14:xfrm>
          </p:contentPart>
        </mc:Choice>
        <mc:Fallback>
          <p:pic>
            <p:nvPicPr>
              <p:cNvPr id="65" name="Szabadkéz 64">
                <a:extLst>
                  <a:ext uri="{FF2B5EF4-FFF2-40B4-BE49-F238E27FC236}">
                    <a16:creationId xmlns:a16="http://schemas.microsoft.com/office/drawing/2014/main" id="{6E2C21B4-D6E1-4EEB-83D5-0933A1FAB7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49640" y="4939867"/>
                <a:ext cx="569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Szabadkéz 70">
                <a:extLst>
                  <a:ext uri="{FF2B5EF4-FFF2-40B4-BE49-F238E27FC236}">
                    <a16:creationId xmlns:a16="http://schemas.microsoft.com/office/drawing/2014/main" id="{6C02C867-B3EB-402A-8B73-2D282F4E7B1A}"/>
                  </a:ext>
                </a:extLst>
              </p14:cNvPr>
              <p14:cNvContentPartPr/>
              <p14:nvPr/>
            </p14:nvContentPartPr>
            <p14:xfrm>
              <a:off x="1182640" y="3889387"/>
              <a:ext cx="1950480" cy="1081440"/>
            </p14:xfrm>
          </p:contentPart>
        </mc:Choice>
        <mc:Fallback>
          <p:pic>
            <p:nvPicPr>
              <p:cNvPr id="71" name="Szabadkéz 70">
                <a:extLst>
                  <a:ext uri="{FF2B5EF4-FFF2-40B4-BE49-F238E27FC236}">
                    <a16:creationId xmlns:a16="http://schemas.microsoft.com/office/drawing/2014/main" id="{6C02C867-B3EB-402A-8B73-2D282F4E7B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73640" y="3880747"/>
                <a:ext cx="1968120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Szabadkéz 81">
                <a:extLst>
                  <a:ext uri="{FF2B5EF4-FFF2-40B4-BE49-F238E27FC236}">
                    <a16:creationId xmlns:a16="http://schemas.microsoft.com/office/drawing/2014/main" id="{9D974203-38E9-4A29-9273-B64FF39B5665}"/>
                  </a:ext>
                </a:extLst>
              </p14:cNvPr>
              <p14:cNvContentPartPr/>
              <p14:nvPr/>
            </p14:nvContentPartPr>
            <p14:xfrm>
              <a:off x="8287600" y="3978667"/>
              <a:ext cx="125640" cy="91440"/>
            </p14:xfrm>
          </p:contentPart>
        </mc:Choice>
        <mc:Fallback>
          <p:pic>
            <p:nvPicPr>
              <p:cNvPr id="82" name="Szabadkéz 81">
                <a:extLst>
                  <a:ext uri="{FF2B5EF4-FFF2-40B4-BE49-F238E27FC236}">
                    <a16:creationId xmlns:a16="http://schemas.microsoft.com/office/drawing/2014/main" id="{9D974203-38E9-4A29-9273-B64FF39B56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78960" y="3970027"/>
                <a:ext cx="143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0" name="Szabadkéz 79">
                <a:extLst>
                  <a:ext uri="{FF2B5EF4-FFF2-40B4-BE49-F238E27FC236}">
                    <a16:creationId xmlns:a16="http://schemas.microsoft.com/office/drawing/2014/main" id="{30F4F0D7-4350-4028-ACE1-E6F8EB7A0900}"/>
                  </a:ext>
                </a:extLst>
              </p14:cNvPr>
              <p14:cNvContentPartPr/>
              <p14:nvPr/>
            </p14:nvContentPartPr>
            <p14:xfrm>
              <a:off x="3531280" y="3539827"/>
              <a:ext cx="245520" cy="121680"/>
            </p14:xfrm>
          </p:contentPart>
        </mc:Choice>
        <mc:Fallback>
          <p:pic>
            <p:nvPicPr>
              <p:cNvPr id="80" name="Szabadkéz 79">
                <a:extLst>
                  <a:ext uri="{FF2B5EF4-FFF2-40B4-BE49-F238E27FC236}">
                    <a16:creationId xmlns:a16="http://schemas.microsoft.com/office/drawing/2014/main" id="{30F4F0D7-4350-4028-ACE1-E6F8EB7A09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22640" y="3531187"/>
                <a:ext cx="263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1" name="Szabadkéz 80">
                <a:extLst>
                  <a:ext uri="{FF2B5EF4-FFF2-40B4-BE49-F238E27FC236}">
                    <a16:creationId xmlns:a16="http://schemas.microsoft.com/office/drawing/2014/main" id="{336A138B-9745-4BC2-8F09-A8C11F43ECB1}"/>
                  </a:ext>
                </a:extLst>
              </p14:cNvPr>
              <p14:cNvContentPartPr/>
              <p14:nvPr/>
            </p14:nvContentPartPr>
            <p14:xfrm>
              <a:off x="3525880" y="2809387"/>
              <a:ext cx="230400" cy="94680"/>
            </p14:xfrm>
          </p:contentPart>
        </mc:Choice>
        <mc:Fallback>
          <p:pic>
            <p:nvPicPr>
              <p:cNvPr id="81" name="Szabadkéz 80">
                <a:extLst>
                  <a:ext uri="{FF2B5EF4-FFF2-40B4-BE49-F238E27FC236}">
                    <a16:creationId xmlns:a16="http://schemas.microsoft.com/office/drawing/2014/main" id="{336A138B-9745-4BC2-8F09-A8C11F43EC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16880" y="2800747"/>
                <a:ext cx="24804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Csoportba foglalás 95">
            <a:extLst>
              <a:ext uri="{FF2B5EF4-FFF2-40B4-BE49-F238E27FC236}">
                <a16:creationId xmlns:a16="http://schemas.microsoft.com/office/drawing/2014/main" id="{315BE995-B88A-418D-9D6B-BFE8A47F9C10}"/>
              </a:ext>
            </a:extLst>
          </p:cNvPr>
          <p:cNvGrpSpPr/>
          <p:nvPr/>
        </p:nvGrpSpPr>
        <p:grpSpPr>
          <a:xfrm>
            <a:off x="4392400" y="3022507"/>
            <a:ext cx="822240" cy="294480"/>
            <a:chOff x="4392400" y="3022507"/>
            <a:chExt cx="8222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Szabadkéz 82">
                  <a:extLst>
                    <a:ext uri="{FF2B5EF4-FFF2-40B4-BE49-F238E27FC236}">
                      <a16:creationId xmlns:a16="http://schemas.microsoft.com/office/drawing/2014/main" id="{DD8FAC4A-2727-45F0-9EFC-931FA001E33C}"/>
                    </a:ext>
                  </a:extLst>
                </p14:cNvPr>
                <p14:cNvContentPartPr/>
                <p14:nvPr/>
              </p14:nvContentPartPr>
              <p14:xfrm>
                <a:off x="4479160" y="3188827"/>
                <a:ext cx="240480" cy="94680"/>
              </p14:xfrm>
            </p:contentPart>
          </mc:Choice>
          <mc:Fallback>
            <p:pic>
              <p:nvPicPr>
                <p:cNvPr id="83" name="Szabadkéz 82">
                  <a:extLst>
                    <a:ext uri="{FF2B5EF4-FFF2-40B4-BE49-F238E27FC236}">
                      <a16:creationId xmlns:a16="http://schemas.microsoft.com/office/drawing/2014/main" id="{DD8FAC4A-2727-45F0-9EFC-931FA001E3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70520" y="3179827"/>
                  <a:ext cx="25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4" name="Szabadkéz 83">
                  <a:extLst>
                    <a:ext uri="{FF2B5EF4-FFF2-40B4-BE49-F238E27FC236}">
                      <a16:creationId xmlns:a16="http://schemas.microsoft.com/office/drawing/2014/main" id="{7395F75B-F0F6-44ED-A600-70932A358353}"/>
                    </a:ext>
                  </a:extLst>
                </p14:cNvPr>
                <p14:cNvContentPartPr/>
                <p14:nvPr/>
              </p14:nvContentPartPr>
              <p14:xfrm>
                <a:off x="4392400" y="3191347"/>
                <a:ext cx="141840" cy="125640"/>
              </p14:xfrm>
            </p:contentPart>
          </mc:Choice>
          <mc:Fallback>
            <p:pic>
              <p:nvPicPr>
                <p:cNvPr id="84" name="Szabadkéz 83">
                  <a:extLst>
                    <a:ext uri="{FF2B5EF4-FFF2-40B4-BE49-F238E27FC236}">
                      <a16:creationId xmlns:a16="http://schemas.microsoft.com/office/drawing/2014/main" id="{7395F75B-F0F6-44ED-A600-70932A3583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83400" y="3182347"/>
                  <a:ext cx="15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Szabadkéz 85">
                  <a:extLst>
                    <a:ext uri="{FF2B5EF4-FFF2-40B4-BE49-F238E27FC236}">
                      <a16:creationId xmlns:a16="http://schemas.microsoft.com/office/drawing/2014/main" id="{B0471143-C05F-4293-8C89-44097F2593FF}"/>
                    </a:ext>
                  </a:extLst>
                </p14:cNvPr>
                <p14:cNvContentPartPr/>
                <p14:nvPr/>
              </p14:nvContentPartPr>
              <p14:xfrm>
                <a:off x="4849240" y="3022507"/>
                <a:ext cx="144000" cy="126720"/>
              </p14:xfrm>
            </p:contentPart>
          </mc:Choice>
          <mc:Fallback>
            <p:pic>
              <p:nvPicPr>
                <p:cNvPr id="86" name="Szabadkéz 85">
                  <a:extLst>
                    <a:ext uri="{FF2B5EF4-FFF2-40B4-BE49-F238E27FC236}">
                      <a16:creationId xmlns:a16="http://schemas.microsoft.com/office/drawing/2014/main" id="{B0471143-C05F-4293-8C89-44097F2593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40600" y="3013507"/>
                  <a:ext cx="161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Szabadkéz 86">
                  <a:extLst>
                    <a:ext uri="{FF2B5EF4-FFF2-40B4-BE49-F238E27FC236}">
                      <a16:creationId xmlns:a16="http://schemas.microsoft.com/office/drawing/2014/main" id="{1C8C9231-711C-48C9-AC9B-29D9BA9B6A8F}"/>
                    </a:ext>
                  </a:extLst>
                </p14:cNvPr>
                <p14:cNvContentPartPr/>
                <p14:nvPr/>
              </p14:nvContentPartPr>
              <p14:xfrm>
                <a:off x="4942480" y="3099187"/>
                <a:ext cx="190440" cy="79560"/>
              </p14:xfrm>
            </p:contentPart>
          </mc:Choice>
          <mc:Fallback>
            <p:pic>
              <p:nvPicPr>
                <p:cNvPr id="87" name="Szabadkéz 86">
                  <a:extLst>
                    <a:ext uri="{FF2B5EF4-FFF2-40B4-BE49-F238E27FC236}">
                      <a16:creationId xmlns:a16="http://schemas.microsoft.com/office/drawing/2014/main" id="{1C8C9231-711C-48C9-AC9B-29D9BA9B6A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3480" y="3090187"/>
                  <a:ext cx="208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Szabadkéz 93">
                  <a:extLst>
                    <a:ext uri="{FF2B5EF4-FFF2-40B4-BE49-F238E27FC236}">
                      <a16:creationId xmlns:a16="http://schemas.microsoft.com/office/drawing/2014/main" id="{560DD3A5-FD44-4924-84EE-018312524C88}"/>
                    </a:ext>
                  </a:extLst>
                </p14:cNvPr>
                <p14:cNvContentPartPr/>
                <p14:nvPr/>
              </p14:nvContentPartPr>
              <p14:xfrm>
                <a:off x="5149120" y="3097747"/>
                <a:ext cx="65520" cy="128160"/>
              </p14:xfrm>
            </p:contentPart>
          </mc:Choice>
          <mc:Fallback>
            <p:pic>
              <p:nvPicPr>
                <p:cNvPr id="94" name="Szabadkéz 93">
                  <a:extLst>
                    <a:ext uri="{FF2B5EF4-FFF2-40B4-BE49-F238E27FC236}">
                      <a16:creationId xmlns:a16="http://schemas.microsoft.com/office/drawing/2014/main" id="{560DD3A5-FD44-4924-84EE-018312524C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40480" y="3088747"/>
                  <a:ext cx="831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Csoportba foglalás 97">
            <a:extLst>
              <a:ext uri="{FF2B5EF4-FFF2-40B4-BE49-F238E27FC236}">
                <a16:creationId xmlns:a16="http://schemas.microsoft.com/office/drawing/2014/main" id="{0FE64B4A-37ED-4CC7-82CA-7D511C56EA68}"/>
              </a:ext>
            </a:extLst>
          </p:cNvPr>
          <p:cNvGrpSpPr/>
          <p:nvPr/>
        </p:nvGrpSpPr>
        <p:grpSpPr>
          <a:xfrm>
            <a:off x="6335320" y="2918467"/>
            <a:ext cx="896760" cy="421200"/>
            <a:chOff x="6335320" y="2918467"/>
            <a:chExt cx="8967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Szabadkéz 88">
                  <a:extLst>
                    <a:ext uri="{FF2B5EF4-FFF2-40B4-BE49-F238E27FC236}">
                      <a16:creationId xmlns:a16="http://schemas.microsoft.com/office/drawing/2014/main" id="{0A731095-5A4B-44E3-8CCA-FB0C2CF5FAC0}"/>
                    </a:ext>
                  </a:extLst>
                </p14:cNvPr>
                <p14:cNvContentPartPr/>
                <p14:nvPr/>
              </p14:nvContentPartPr>
              <p14:xfrm>
                <a:off x="6837880" y="3177667"/>
                <a:ext cx="237600" cy="96120"/>
              </p14:xfrm>
            </p:contentPart>
          </mc:Choice>
          <mc:Fallback>
            <p:pic>
              <p:nvPicPr>
                <p:cNvPr id="89" name="Szabadkéz 88">
                  <a:extLst>
                    <a:ext uri="{FF2B5EF4-FFF2-40B4-BE49-F238E27FC236}">
                      <a16:creationId xmlns:a16="http://schemas.microsoft.com/office/drawing/2014/main" id="{0A731095-5A4B-44E3-8CCA-FB0C2CF5FA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28880" y="3168667"/>
                  <a:ext cx="255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Szabadkéz 89">
                  <a:extLst>
                    <a:ext uri="{FF2B5EF4-FFF2-40B4-BE49-F238E27FC236}">
                      <a16:creationId xmlns:a16="http://schemas.microsoft.com/office/drawing/2014/main" id="{445DEF57-6D5C-40D3-BA20-573DD0A0883A}"/>
                    </a:ext>
                  </a:extLst>
                </p14:cNvPr>
                <p14:cNvContentPartPr/>
                <p14:nvPr/>
              </p14:nvContentPartPr>
              <p14:xfrm>
                <a:off x="7067920" y="3174787"/>
                <a:ext cx="164160" cy="164880"/>
              </p14:xfrm>
            </p:contentPart>
          </mc:Choice>
          <mc:Fallback>
            <p:pic>
              <p:nvPicPr>
                <p:cNvPr id="90" name="Szabadkéz 89">
                  <a:extLst>
                    <a:ext uri="{FF2B5EF4-FFF2-40B4-BE49-F238E27FC236}">
                      <a16:creationId xmlns:a16="http://schemas.microsoft.com/office/drawing/2014/main" id="{445DEF57-6D5C-40D3-BA20-573DD0A088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9280" y="3165787"/>
                  <a:ext cx="181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Szabadkéz 90">
                  <a:extLst>
                    <a:ext uri="{FF2B5EF4-FFF2-40B4-BE49-F238E27FC236}">
                      <a16:creationId xmlns:a16="http://schemas.microsoft.com/office/drawing/2014/main" id="{E61EE2E1-9C53-4ED1-92BB-B73FC263AB2C}"/>
                    </a:ext>
                  </a:extLst>
                </p14:cNvPr>
                <p14:cNvContentPartPr/>
                <p14:nvPr/>
              </p14:nvContentPartPr>
              <p14:xfrm>
                <a:off x="6335320" y="2918467"/>
                <a:ext cx="194040" cy="147960"/>
              </p14:xfrm>
            </p:contentPart>
          </mc:Choice>
          <mc:Fallback>
            <p:pic>
              <p:nvPicPr>
                <p:cNvPr id="91" name="Szabadkéz 90">
                  <a:extLst>
                    <a:ext uri="{FF2B5EF4-FFF2-40B4-BE49-F238E27FC236}">
                      <a16:creationId xmlns:a16="http://schemas.microsoft.com/office/drawing/2014/main" id="{E61EE2E1-9C53-4ED1-92BB-B73FC263AB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6320" y="2909827"/>
                  <a:ext cx="211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Szabadkéz 91">
                  <a:extLst>
                    <a:ext uri="{FF2B5EF4-FFF2-40B4-BE49-F238E27FC236}">
                      <a16:creationId xmlns:a16="http://schemas.microsoft.com/office/drawing/2014/main" id="{3D9B1DA0-17A0-4C21-A017-FB41E5C18AE1}"/>
                    </a:ext>
                  </a:extLst>
                </p14:cNvPr>
                <p14:cNvContentPartPr/>
                <p14:nvPr/>
              </p14:nvContentPartPr>
              <p14:xfrm>
                <a:off x="6406240" y="2996227"/>
                <a:ext cx="129960" cy="148680"/>
              </p14:xfrm>
            </p:contentPart>
          </mc:Choice>
          <mc:Fallback>
            <p:pic>
              <p:nvPicPr>
                <p:cNvPr id="92" name="Szabadkéz 91">
                  <a:extLst>
                    <a:ext uri="{FF2B5EF4-FFF2-40B4-BE49-F238E27FC236}">
                      <a16:creationId xmlns:a16="http://schemas.microsoft.com/office/drawing/2014/main" id="{3D9B1DA0-17A0-4C21-A017-FB41E5C18AE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97600" y="2987587"/>
                  <a:ext cx="147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7" name="Szabadkéz 96">
                  <a:extLst>
                    <a:ext uri="{FF2B5EF4-FFF2-40B4-BE49-F238E27FC236}">
                      <a16:creationId xmlns:a16="http://schemas.microsoft.com/office/drawing/2014/main" id="{57F73A4C-1DC3-4AFB-8322-358189B6FD95}"/>
                    </a:ext>
                  </a:extLst>
                </p14:cNvPr>
                <p14:cNvContentPartPr/>
                <p14:nvPr/>
              </p14:nvContentPartPr>
              <p14:xfrm>
                <a:off x="6546280" y="3073627"/>
                <a:ext cx="74160" cy="123120"/>
              </p14:xfrm>
            </p:contentPart>
          </mc:Choice>
          <mc:Fallback>
            <p:pic>
              <p:nvPicPr>
                <p:cNvPr id="97" name="Szabadkéz 96">
                  <a:extLst>
                    <a:ext uri="{FF2B5EF4-FFF2-40B4-BE49-F238E27FC236}">
                      <a16:creationId xmlns:a16="http://schemas.microsoft.com/office/drawing/2014/main" id="{57F73A4C-1DC3-4AFB-8322-358189B6FD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37280" y="3064627"/>
                  <a:ext cx="918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Csoportba foglalás 107">
            <a:extLst>
              <a:ext uri="{FF2B5EF4-FFF2-40B4-BE49-F238E27FC236}">
                <a16:creationId xmlns:a16="http://schemas.microsoft.com/office/drawing/2014/main" id="{7FB84721-D0AE-486A-975D-ED23A430DAE3}"/>
              </a:ext>
            </a:extLst>
          </p:cNvPr>
          <p:cNvGrpSpPr/>
          <p:nvPr/>
        </p:nvGrpSpPr>
        <p:grpSpPr>
          <a:xfrm>
            <a:off x="3217360" y="3121507"/>
            <a:ext cx="202680" cy="274320"/>
            <a:chOff x="3217360" y="3121507"/>
            <a:chExt cx="2026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5" name="Szabadkéz 104">
                  <a:extLst>
                    <a:ext uri="{FF2B5EF4-FFF2-40B4-BE49-F238E27FC236}">
                      <a16:creationId xmlns:a16="http://schemas.microsoft.com/office/drawing/2014/main" id="{98B58228-72C6-453D-83D7-501D57AF0EED}"/>
                    </a:ext>
                  </a:extLst>
                </p14:cNvPr>
                <p14:cNvContentPartPr/>
                <p14:nvPr/>
              </p14:nvContentPartPr>
              <p14:xfrm>
                <a:off x="3240400" y="3121507"/>
                <a:ext cx="139320" cy="192240"/>
              </p14:xfrm>
            </p:contentPart>
          </mc:Choice>
          <mc:Fallback>
            <p:pic>
              <p:nvPicPr>
                <p:cNvPr id="105" name="Szabadkéz 104">
                  <a:extLst>
                    <a:ext uri="{FF2B5EF4-FFF2-40B4-BE49-F238E27FC236}">
                      <a16:creationId xmlns:a16="http://schemas.microsoft.com/office/drawing/2014/main" id="{98B58228-72C6-453D-83D7-501D57AF0E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31400" y="3112507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" name="Szabadkéz 105">
                  <a:extLst>
                    <a:ext uri="{FF2B5EF4-FFF2-40B4-BE49-F238E27FC236}">
                      <a16:creationId xmlns:a16="http://schemas.microsoft.com/office/drawing/2014/main" id="{0BB44241-2841-4A3C-B59C-37D04EFEA489}"/>
                    </a:ext>
                  </a:extLst>
                </p14:cNvPr>
                <p14:cNvContentPartPr/>
                <p14:nvPr/>
              </p14:nvContentPartPr>
              <p14:xfrm>
                <a:off x="3217360" y="3197107"/>
                <a:ext cx="100080" cy="27360"/>
              </p14:xfrm>
            </p:contentPart>
          </mc:Choice>
          <mc:Fallback>
            <p:pic>
              <p:nvPicPr>
                <p:cNvPr id="106" name="Szabadkéz 105">
                  <a:extLst>
                    <a:ext uri="{FF2B5EF4-FFF2-40B4-BE49-F238E27FC236}">
                      <a16:creationId xmlns:a16="http://schemas.microsoft.com/office/drawing/2014/main" id="{0BB44241-2841-4A3C-B59C-37D04EFEA4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8720" y="3188107"/>
                  <a:ext cx="117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7" name="Szabadkéz 106">
                  <a:extLst>
                    <a:ext uri="{FF2B5EF4-FFF2-40B4-BE49-F238E27FC236}">
                      <a16:creationId xmlns:a16="http://schemas.microsoft.com/office/drawing/2014/main" id="{D9909AFB-9530-4C74-8D51-29B1DF01218E}"/>
                    </a:ext>
                  </a:extLst>
                </p14:cNvPr>
                <p14:cNvContentPartPr/>
                <p14:nvPr/>
              </p14:nvContentPartPr>
              <p14:xfrm>
                <a:off x="3364960" y="3260107"/>
                <a:ext cx="55080" cy="135720"/>
              </p14:xfrm>
            </p:contentPart>
          </mc:Choice>
          <mc:Fallback>
            <p:pic>
              <p:nvPicPr>
                <p:cNvPr id="107" name="Szabadkéz 106">
                  <a:extLst>
                    <a:ext uri="{FF2B5EF4-FFF2-40B4-BE49-F238E27FC236}">
                      <a16:creationId xmlns:a16="http://schemas.microsoft.com/office/drawing/2014/main" id="{D9909AFB-9530-4C74-8D51-29B1DF0121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55960" y="3251467"/>
                  <a:ext cx="727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0" name="Szabadkéz 109">
                <a:extLst>
                  <a:ext uri="{FF2B5EF4-FFF2-40B4-BE49-F238E27FC236}">
                    <a16:creationId xmlns:a16="http://schemas.microsoft.com/office/drawing/2014/main" id="{9FB731D4-E184-4B82-8AD7-F855C1935F9E}"/>
                  </a:ext>
                </a:extLst>
              </p14:cNvPr>
              <p14:cNvContentPartPr/>
              <p14:nvPr/>
            </p14:nvContentPartPr>
            <p14:xfrm>
              <a:off x="6451960" y="4367467"/>
              <a:ext cx="194040" cy="117360"/>
            </p14:xfrm>
          </p:contentPart>
        </mc:Choice>
        <mc:Fallback>
          <p:pic>
            <p:nvPicPr>
              <p:cNvPr id="110" name="Szabadkéz 109">
                <a:extLst>
                  <a:ext uri="{FF2B5EF4-FFF2-40B4-BE49-F238E27FC236}">
                    <a16:creationId xmlns:a16="http://schemas.microsoft.com/office/drawing/2014/main" id="{9FB731D4-E184-4B82-8AD7-F855C1935F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42960" y="4358467"/>
                <a:ext cx="21168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5ECE6524-9DCB-4D42-857D-E24CDD6E0067}"/>
              </a:ext>
            </a:extLst>
          </p:cNvPr>
          <p:cNvGrpSpPr/>
          <p:nvPr/>
        </p:nvGrpSpPr>
        <p:grpSpPr>
          <a:xfrm>
            <a:off x="5079640" y="4036987"/>
            <a:ext cx="201600" cy="294480"/>
            <a:chOff x="5079640" y="4036987"/>
            <a:chExt cx="20160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1" name="Szabadkéz 110">
                  <a:extLst>
                    <a:ext uri="{FF2B5EF4-FFF2-40B4-BE49-F238E27FC236}">
                      <a16:creationId xmlns:a16="http://schemas.microsoft.com/office/drawing/2014/main" id="{3C31F4A6-616F-4611-B7DF-6431D824A7EE}"/>
                    </a:ext>
                  </a:extLst>
                </p14:cNvPr>
                <p14:cNvContentPartPr/>
                <p14:nvPr/>
              </p14:nvContentPartPr>
              <p14:xfrm>
                <a:off x="5079640" y="4036987"/>
                <a:ext cx="91080" cy="221040"/>
              </p14:xfrm>
            </p:contentPart>
          </mc:Choice>
          <mc:Fallback>
            <p:pic>
              <p:nvPicPr>
                <p:cNvPr id="111" name="Szabadkéz 110">
                  <a:extLst>
                    <a:ext uri="{FF2B5EF4-FFF2-40B4-BE49-F238E27FC236}">
                      <a16:creationId xmlns:a16="http://schemas.microsoft.com/office/drawing/2014/main" id="{3C31F4A6-616F-4611-B7DF-6431D824A7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70640" y="4027987"/>
                  <a:ext cx="108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2" name="Szabadkéz 111">
                  <a:extLst>
                    <a:ext uri="{FF2B5EF4-FFF2-40B4-BE49-F238E27FC236}">
                      <a16:creationId xmlns:a16="http://schemas.microsoft.com/office/drawing/2014/main" id="{FBDE9773-0EBE-4B6E-B9FF-F3E27B948327}"/>
                    </a:ext>
                  </a:extLst>
                </p14:cNvPr>
                <p14:cNvContentPartPr/>
                <p14:nvPr/>
              </p14:nvContentPartPr>
              <p14:xfrm>
                <a:off x="5188000" y="4219507"/>
                <a:ext cx="93240" cy="111960"/>
              </p14:xfrm>
            </p:contentPart>
          </mc:Choice>
          <mc:Fallback>
            <p:pic>
              <p:nvPicPr>
                <p:cNvPr id="112" name="Szabadkéz 111">
                  <a:extLst>
                    <a:ext uri="{FF2B5EF4-FFF2-40B4-BE49-F238E27FC236}">
                      <a16:creationId xmlns:a16="http://schemas.microsoft.com/office/drawing/2014/main" id="{FBDE9773-0EBE-4B6E-B9FF-F3E27B9483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79000" y="4210507"/>
                  <a:ext cx="11088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3" name="Szabadkéz 112">
                <a:extLst>
                  <a:ext uri="{FF2B5EF4-FFF2-40B4-BE49-F238E27FC236}">
                    <a16:creationId xmlns:a16="http://schemas.microsoft.com/office/drawing/2014/main" id="{F4D1C588-475A-473F-9148-C242672D352F}"/>
                  </a:ext>
                </a:extLst>
              </p14:cNvPr>
              <p14:cNvContentPartPr/>
              <p14:nvPr/>
            </p14:nvContentPartPr>
            <p14:xfrm>
              <a:off x="6689200" y="4387627"/>
              <a:ext cx="64440" cy="86760"/>
            </p14:xfrm>
          </p:contentPart>
        </mc:Choice>
        <mc:Fallback>
          <p:pic>
            <p:nvPicPr>
              <p:cNvPr id="113" name="Szabadkéz 112">
                <a:extLst>
                  <a:ext uri="{FF2B5EF4-FFF2-40B4-BE49-F238E27FC236}">
                    <a16:creationId xmlns:a16="http://schemas.microsoft.com/office/drawing/2014/main" id="{F4D1C588-475A-473F-9148-C242672D35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80200" y="4378627"/>
                <a:ext cx="820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5" name="Szabadkéz 114">
                <a:extLst>
                  <a:ext uri="{FF2B5EF4-FFF2-40B4-BE49-F238E27FC236}">
                    <a16:creationId xmlns:a16="http://schemas.microsoft.com/office/drawing/2014/main" id="{2931A22E-E843-4D7A-B6A0-DFD62FA47706}"/>
                  </a:ext>
                </a:extLst>
              </p14:cNvPr>
              <p14:cNvContentPartPr/>
              <p14:nvPr/>
            </p14:nvContentPartPr>
            <p14:xfrm>
              <a:off x="7610080" y="4673467"/>
              <a:ext cx="161280" cy="106560"/>
            </p14:xfrm>
          </p:contentPart>
        </mc:Choice>
        <mc:Fallback>
          <p:pic>
            <p:nvPicPr>
              <p:cNvPr id="115" name="Szabadkéz 114">
                <a:extLst>
                  <a:ext uri="{FF2B5EF4-FFF2-40B4-BE49-F238E27FC236}">
                    <a16:creationId xmlns:a16="http://schemas.microsoft.com/office/drawing/2014/main" id="{2931A22E-E843-4D7A-B6A0-DFD62FA4770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92440" y="4655827"/>
                <a:ext cx="196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Szabadkéz 120">
                <a:extLst>
                  <a:ext uri="{FF2B5EF4-FFF2-40B4-BE49-F238E27FC236}">
                    <a16:creationId xmlns:a16="http://schemas.microsoft.com/office/drawing/2014/main" id="{E06D995C-1B0D-47B3-B691-D4AFD06E71B4}"/>
                  </a:ext>
                </a:extLst>
              </p14:cNvPr>
              <p14:cNvContentPartPr/>
              <p14:nvPr/>
            </p14:nvContentPartPr>
            <p14:xfrm>
              <a:off x="4147240" y="4302307"/>
              <a:ext cx="109440" cy="239040"/>
            </p14:xfrm>
          </p:contentPart>
        </mc:Choice>
        <mc:Fallback>
          <p:pic>
            <p:nvPicPr>
              <p:cNvPr id="121" name="Szabadkéz 120">
                <a:extLst>
                  <a:ext uri="{FF2B5EF4-FFF2-40B4-BE49-F238E27FC236}">
                    <a16:creationId xmlns:a16="http://schemas.microsoft.com/office/drawing/2014/main" id="{E06D995C-1B0D-47B3-B691-D4AFD06E71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29600" y="4284667"/>
                <a:ext cx="14508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Csoportba foglalás 126">
            <a:extLst>
              <a:ext uri="{FF2B5EF4-FFF2-40B4-BE49-F238E27FC236}">
                <a16:creationId xmlns:a16="http://schemas.microsoft.com/office/drawing/2014/main" id="{9378AA0F-2CC3-46A4-8C3F-4600881F619C}"/>
              </a:ext>
            </a:extLst>
          </p:cNvPr>
          <p:cNvGrpSpPr/>
          <p:nvPr/>
        </p:nvGrpSpPr>
        <p:grpSpPr>
          <a:xfrm>
            <a:off x="1390000" y="4789387"/>
            <a:ext cx="396360" cy="364320"/>
            <a:chOff x="1390000" y="4789387"/>
            <a:chExt cx="3963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5" name="Szabadkéz 124">
                  <a:extLst>
                    <a:ext uri="{FF2B5EF4-FFF2-40B4-BE49-F238E27FC236}">
                      <a16:creationId xmlns:a16="http://schemas.microsoft.com/office/drawing/2014/main" id="{C39E40D9-81A1-4395-AE68-F8CC0EBD79E3}"/>
                    </a:ext>
                  </a:extLst>
                </p14:cNvPr>
                <p14:cNvContentPartPr/>
                <p14:nvPr/>
              </p14:nvContentPartPr>
              <p14:xfrm>
                <a:off x="1390000" y="4789387"/>
                <a:ext cx="102960" cy="282600"/>
              </p14:xfrm>
            </p:contentPart>
          </mc:Choice>
          <mc:Fallback>
            <p:pic>
              <p:nvPicPr>
                <p:cNvPr id="125" name="Szabadkéz 124">
                  <a:extLst>
                    <a:ext uri="{FF2B5EF4-FFF2-40B4-BE49-F238E27FC236}">
                      <a16:creationId xmlns:a16="http://schemas.microsoft.com/office/drawing/2014/main" id="{C39E40D9-81A1-4395-AE68-F8CC0EBD79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1360" y="4780747"/>
                  <a:ext cx="12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6" name="Szabadkéz 125">
                  <a:extLst>
                    <a:ext uri="{FF2B5EF4-FFF2-40B4-BE49-F238E27FC236}">
                      <a16:creationId xmlns:a16="http://schemas.microsoft.com/office/drawing/2014/main" id="{50A56363-D011-4BF8-A896-80FEEDADE71B}"/>
                    </a:ext>
                  </a:extLst>
                </p14:cNvPr>
                <p14:cNvContentPartPr/>
                <p14:nvPr/>
              </p14:nvContentPartPr>
              <p14:xfrm>
                <a:off x="1528240" y="4993507"/>
                <a:ext cx="258120" cy="160200"/>
              </p14:xfrm>
            </p:contentPart>
          </mc:Choice>
          <mc:Fallback>
            <p:pic>
              <p:nvPicPr>
                <p:cNvPr id="126" name="Szabadkéz 125">
                  <a:extLst>
                    <a:ext uri="{FF2B5EF4-FFF2-40B4-BE49-F238E27FC236}">
                      <a16:creationId xmlns:a16="http://schemas.microsoft.com/office/drawing/2014/main" id="{50A56363-D011-4BF8-A896-80FEEDADE7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9600" y="4984867"/>
                  <a:ext cx="275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716E2FA6-8F55-4A7D-AC74-2CB73A278EAA}"/>
              </a:ext>
            </a:extLst>
          </p:cNvPr>
          <p:cNvGrpSpPr/>
          <p:nvPr/>
        </p:nvGrpSpPr>
        <p:grpSpPr>
          <a:xfrm>
            <a:off x="9704200" y="5725387"/>
            <a:ext cx="570240" cy="225360"/>
            <a:chOff x="9704200" y="5725387"/>
            <a:chExt cx="57024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8" name="Szabadkéz 127">
                  <a:extLst>
                    <a:ext uri="{FF2B5EF4-FFF2-40B4-BE49-F238E27FC236}">
                      <a16:creationId xmlns:a16="http://schemas.microsoft.com/office/drawing/2014/main" id="{933A5E8B-3051-4712-92C8-3EBCEE331E65}"/>
                    </a:ext>
                  </a:extLst>
                </p14:cNvPr>
                <p14:cNvContentPartPr/>
                <p14:nvPr/>
              </p14:nvContentPartPr>
              <p14:xfrm>
                <a:off x="9704200" y="5725387"/>
                <a:ext cx="264240" cy="164520"/>
              </p14:xfrm>
            </p:contentPart>
          </mc:Choice>
          <mc:Fallback>
            <p:pic>
              <p:nvPicPr>
                <p:cNvPr id="128" name="Szabadkéz 127">
                  <a:extLst>
                    <a:ext uri="{FF2B5EF4-FFF2-40B4-BE49-F238E27FC236}">
                      <a16:creationId xmlns:a16="http://schemas.microsoft.com/office/drawing/2014/main" id="{933A5E8B-3051-4712-92C8-3EBCEE331E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95560" y="5716747"/>
                  <a:ext cx="281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9" name="Szabadkéz 128">
                  <a:extLst>
                    <a:ext uri="{FF2B5EF4-FFF2-40B4-BE49-F238E27FC236}">
                      <a16:creationId xmlns:a16="http://schemas.microsoft.com/office/drawing/2014/main" id="{77F2CBCE-80AF-44C3-BD49-00614E1BD17F}"/>
                    </a:ext>
                  </a:extLst>
                </p14:cNvPr>
                <p14:cNvContentPartPr/>
                <p14:nvPr/>
              </p14:nvContentPartPr>
              <p14:xfrm>
                <a:off x="10047280" y="5803867"/>
                <a:ext cx="227160" cy="146880"/>
              </p14:xfrm>
            </p:contentPart>
          </mc:Choice>
          <mc:Fallback>
            <p:pic>
              <p:nvPicPr>
                <p:cNvPr id="129" name="Szabadkéz 128">
                  <a:extLst>
                    <a:ext uri="{FF2B5EF4-FFF2-40B4-BE49-F238E27FC236}">
                      <a16:creationId xmlns:a16="http://schemas.microsoft.com/office/drawing/2014/main" id="{77F2CBCE-80AF-44C3-BD49-00614E1BD1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38280" y="5795227"/>
                  <a:ext cx="2448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F349F5B8-9726-4624-8C78-E9B5A63B915B}"/>
              </a:ext>
            </a:extLst>
          </p:cNvPr>
          <p:cNvGrpSpPr/>
          <p:nvPr/>
        </p:nvGrpSpPr>
        <p:grpSpPr>
          <a:xfrm>
            <a:off x="510880" y="3036547"/>
            <a:ext cx="465480" cy="232200"/>
            <a:chOff x="510880" y="3036547"/>
            <a:chExt cx="46548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1" name="Szabadkéz 130">
                  <a:extLst>
                    <a:ext uri="{FF2B5EF4-FFF2-40B4-BE49-F238E27FC236}">
                      <a16:creationId xmlns:a16="http://schemas.microsoft.com/office/drawing/2014/main" id="{167EACB9-F3C4-4CC7-AF77-D9D6C25AF131}"/>
                    </a:ext>
                  </a:extLst>
                </p14:cNvPr>
                <p14:cNvContentPartPr/>
                <p14:nvPr/>
              </p14:nvContentPartPr>
              <p14:xfrm>
                <a:off x="510880" y="3036547"/>
                <a:ext cx="214200" cy="191520"/>
              </p14:xfrm>
            </p:contentPart>
          </mc:Choice>
          <mc:Fallback>
            <p:pic>
              <p:nvPicPr>
                <p:cNvPr id="131" name="Szabadkéz 130">
                  <a:extLst>
                    <a:ext uri="{FF2B5EF4-FFF2-40B4-BE49-F238E27FC236}">
                      <a16:creationId xmlns:a16="http://schemas.microsoft.com/office/drawing/2014/main" id="{167EACB9-F3C4-4CC7-AF77-D9D6C25AF1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1880" y="3027547"/>
                  <a:ext cx="231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2" name="Szabadkéz 131">
                  <a:extLst>
                    <a:ext uri="{FF2B5EF4-FFF2-40B4-BE49-F238E27FC236}">
                      <a16:creationId xmlns:a16="http://schemas.microsoft.com/office/drawing/2014/main" id="{60DF8A41-B8A3-4E52-9F9E-142916E94541}"/>
                    </a:ext>
                  </a:extLst>
                </p14:cNvPr>
                <p14:cNvContentPartPr/>
                <p14:nvPr/>
              </p14:nvContentPartPr>
              <p14:xfrm>
                <a:off x="544000" y="3103867"/>
                <a:ext cx="162000" cy="13320"/>
              </p14:xfrm>
            </p:contentPart>
          </mc:Choice>
          <mc:Fallback>
            <p:pic>
              <p:nvPicPr>
                <p:cNvPr id="132" name="Szabadkéz 131">
                  <a:extLst>
                    <a:ext uri="{FF2B5EF4-FFF2-40B4-BE49-F238E27FC236}">
                      <a16:creationId xmlns:a16="http://schemas.microsoft.com/office/drawing/2014/main" id="{60DF8A41-B8A3-4E52-9F9E-142916E945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000" y="3094867"/>
                  <a:ext cx="179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" name="Szabadkéz 132">
                  <a:extLst>
                    <a:ext uri="{FF2B5EF4-FFF2-40B4-BE49-F238E27FC236}">
                      <a16:creationId xmlns:a16="http://schemas.microsoft.com/office/drawing/2014/main" id="{29C347A7-2FFA-4DF0-9EC8-70E1A0D65087}"/>
                    </a:ext>
                  </a:extLst>
                </p14:cNvPr>
                <p14:cNvContentPartPr/>
                <p14:nvPr/>
              </p14:nvContentPartPr>
              <p14:xfrm>
                <a:off x="821560" y="3167227"/>
                <a:ext cx="154800" cy="101520"/>
              </p14:xfrm>
            </p:contentPart>
          </mc:Choice>
          <mc:Fallback>
            <p:pic>
              <p:nvPicPr>
                <p:cNvPr id="133" name="Szabadkéz 132">
                  <a:extLst>
                    <a:ext uri="{FF2B5EF4-FFF2-40B4-BE49-F238E27FC236}">
                      <a16:creationId xmlns:a16="http://schemas.microsoft.com/office/drawing/2014/main" id="{29C347A7-2FFA-4DF0-9EC8-70E1A0D650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560" y="3158227"/>
                  <a:ext cx="1724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5" name="Szabadkéz 134">
                <a:extLst>
                  <a:ext uri="{FF2B5EF4-FFF2-40B4-BE49-F238E27FC236}">
                    <a16:creationId xmlns:a16="http://schemas.microsoft.com/office/drawing/2014/main" id="{8A8B12E0-3BF5-4E69-AD16-33A2A26C54E7}"/>
                  </a:ext>
                </a:extLst>
              </p14:cNvPr>
              <p14:cNvContentPartPr/>
              <p14:nvPr/>
            </p14:nvContentPartPr>
            <p14:xfrm>
              <a:off x="4309240" y="4493827"/>
              <a:ext cx="95040" cy="169920"/>
            </p14:xfrm>
          </p:contentPart>
        </mc:Choice>
        <mc:Fallback>
          <p:pic>
            <p:nvPicPr>
              <p:cNvPr id="135" name="Szabadkéz 134">
                <a:extLst>
                  <a:ext uri="{FF2B5EF4-FFF2-40B4-BE49-F238E27FC236}">
                    <a16:creationId xmlns:a16="http://schemas.microsoft.com/office/drawing/2014/main" id="{8A8B12E0-3BF5-4E69-AD16-33A2A26C54E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291240" y="4476187"/>
                <a:ext cx="130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6" name="Szabadkéz 135">
                <a:extLst>
                  <a:ext uri="{FF2B5EF4-FFF2-40B4-BE49-F238E27FC236}">
                    <a16:creationId xmlns:a16="http://schemas.microsoft.com/office/drawing/2014/main" id="{D35738E4-F819-4E3D-AA11-7BF19AB25CF5}"/>
                  </a:ext>
                </a:extLst>
              </p14:cNvPr>
              <p14:cNvContentPartPr/>
              <p14:nvPr/>
            </p14:nvContentPartPr>
            <p14:xfrm>
              <a:off x="7873600" y="4704787"/>
              <a:ext cx="127440" cy="185760"/>
            </p14:xfrm>
          </p:contentPart>
        </mc:Choice>
        <mc:Fallback>
          <p:pic>
            <p:nvPicPr>
              <p:cNvPr id="136" name="Szabadkéz 135">
                <a:extLst>
                  <a:ext uri="{FF2B5EF4-FFF2-40B4-BE49-F238E27FC236}">
                    <a16:creationId xmlns:a16="http://schemas.microsoft.com/office/drawing/2014/main" id="{D35738E4-F819-4E3D-AA11-7BF19AB25CF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55600" y="4687147"/>
                <a:ext cx="16308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Csoportba foglalás 138">
            <a:extLst>
              <a:ext uri="{FF2B5EF4-FFF2-40B4-BE49-F238E27FC236}">
                <a16:creationId xmlns:a16="http://schemas.microsoft.com/office/drawing/2014/main" id="{F752AEB9-4C65-4916-8B18-7CE896B81BF2}"/>
              </a:ext>
            </a:extLst>
          </p:cNvPr>
          <p:cNvGrpSpPr/>
          <p:nvPr/>
        </p:nvGrpSpPr>
        <p:grpSpPr>
          <a:xfrm>
            <a:off x="3250120" y="4448827"/>
            <a:ext cx="626760" cy="225000"/>
            <a:chOff x="3250120" y="4448827"/>
            <a:chExt cx="6267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7" name="Szabadkéz 136">
                  <a:extLst>
                    <a:ext uri="{FF2B5EF4-FFF2-40B4-BE49-F238E27FC236}">
                      <a16:creationId xmlns:a16="http://schemas.microsoft.com/office/drawing/2014/main" id="{C28BC742-1399-4904-BC0F-FF63E78B261C}"/>
                    </a:ext>
                  </a:extLst>
                </p14:cNvPr>
                <p14:cNvContentPartPr/>
                <p14:nvPr/>
              </p14:nvContentPartPr>
              <p14:xfrm>
                <a:off x="3250120" y="4448827"/>
                <a:ext cx="554040" cy="205920"/>
              </p14:xfrm>
            </p:contentPart>
          </mc:Choice>
          <mc:Fallback>
            <p:pic>
              <p:nvPicPr>
                <p:cNvPr id="137" name="Szabadkéz 136">
                  <a:extLst>
                    <a:ext uri="{FF2B5EF4-FFF2-40B4-BE49-F238E27FC236}">
                      <a16:creationId xmlns:a16="http://schemas.microsoft.com/office/drawing/2014/main" id="{C28BC742-1399-4904-BC0F-FF63E78B26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41480" y="4439827"/>
                  <a:ext cx="571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8" name="Szabadkéz 137">
                  <a:extLst>
                    <a:ext uri="{FF2B5EF4-FFF2-40B4-BE49-F238E27FC236}">
                      <a16:creationId xmlns:a16="http://schemas.microsoft.com/office/drawing/2014/main" id="{0E56ABCB-A5D4-450C-9D09-F3982113BD7D}"/>
                    </a:ext>
                  </a:extLst>
                </p14:cNvPr>
                <p14:cNvContentPartPr/>
                <p14:nvPr/>
              </p14:nvContentPartPr>
              <p14:xfrm>
                <a:off x="3775000" y="4494187"/>
                <a:ext cx="101880" cy="179640"/>
              </p14:xfrm>
            </p:contentPart>
          </mc:Choice>
          <mc:Fallback>
            <p:pic>
              <p:nvPicPr>
                <p:cNvPr id="138" name="Szabadkéz 137">
                  <a:extLst>
                    <a:ext uri="{FF2B5EF4-FFF2-40B4-BE49-F238E27FC236}">
                      <a16:creationId xmlns:a16="http://schemas.microsoft.com/office/drawing/2014/main" id="{0E56ABCB-A5D4-450C-9D09-F3982113BD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66000" y="4485547"/>
                  <a:ext cx="11952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18C17C6-08A3-4A3E-AD0C-ABEBA998FDD9}"/>
              </a:ext>
            </a:extLst>
          </p:cNvPr>
          <p:cNvGrpSpPr/>
          <p:nvPr/>
        </p:nvGrpSpPr>
        <p:grpSpPr>
          <a:xfrm>
            <a:off x="8318920" y="4830427"/>
            <a:ext cx="694080" cy="168840"/>
            <a:chOff x="8318920" y="4830427"/>
            <a:chExt cx="69408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0" name="Szabadkéz 139">
                  <a:extLst>
                    <a:ext uri="{FF2B5EF4-FFF2-40B4-BE49-F238E27FC236}">
                      <a16:creationId xmlns:a16="http://schemas.microsoft.com/office/drawing/2014/main" id="{A5A2D06D-DD27-429B-BB92-FD1FAAC72ABD}"/>
                    </a:ext>
                  </a:extLst>
                </p14:cNvPr>
                <p14:cNvContentPartPr/>
                <p14:nvPr/>
              </p14:nvContentPartPr>
              <p14:xfrm>
                <a:off x="8339440" y="4830427"/>
                <a:ext cx="673560" cy="109440"/>
              </p14:xfrm>
            </p:contentPart>
          </mc:Choice>
          <mc:Fallback>
            <p:pic>
              <p:nvPicPr>
                <p:cNvPr id="140" name="Szabadkéz 139">
                  <a:extLst>
                    <a:ext uri="{FF2B5EF4-FFF2-40B4-BE49-F238E27FC236}">
                      <a16:creationId xmlns:a16="http://schemas.microsoft.com/office/drawing/2014/main" id="{A5A2D06D-DD27-429B-BB92-FD1FAAC72A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30440" y="4821427"/>
                  <a:ext cx="691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1" name="Szabadkéz 140">
                  <a:extLst>
                    <a:ext uri="{FF2B5EF4-FFF2-40B4-BE49-F238E27FC236}">
                      <a16:creationId xmlns:a16="http://schemas.microsoft.com/office/drawing/2014/main" id="{27C8974C-5BBC-4C1C-9781-34A5BBC7E861}"/>
                    </a:ext>
                  </a:extLst>
                </p14:cNvPr>
                <p14:cNvContentPartPr/>
                <p14:nvPr/>
              </p14:nvContentPartPr>
              <p14:xfrm>
                <a:off x="8318920" y="4841947"/>
                <a:ext cx="117720" cy="157320"/>
              </p14:xfrm>
            </p:contentPart>
          </mc:Choice>
          <mc:Fallback>
            <p:pic>
              <p:nvPicPr>
                <p:cNvPr id="141" name="Szabadkéz 140">
                  <a:extLst>
                    <a:ext uri="{FF2B5EF4-FFF2-40B4-BE49-F238E27FC236}">
                      <a16:creationId xmlns:a16="http://schemas.microsoft.com/office/drawing/2014/main" id="{27C8974C-5BBC-4C1C-9781-34A5BBC7E86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09920" y="4832947"/>
                  <a:ext cx="1353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3" name="Szabadkéz 142">
                <a:extLst>
                  <a:ext uri="{FF2B5EF4-FFF2-40B4-BE49-F238E27FC236}">
                    <a16:creationId xmlns:a16="http://schemas.microsoft.com/office/drawing/2014/main" id="{A06C28CA-EF7C-42F8-904E-D0839494302C}"/>
                  </a:ext>
                </a:extLst>
              </p14:cNvPr>
              <p14:cNvContentPartPr/>
              <p14:nvPr/>
            </p14:nvContentPartPr>
            <p14:xfrm>
              <a:off x="9208480" y="4660867"/>
              <a:ext cx="194040" cy="164520"/>
            </p14:xfrm>
          </p:contentPart>
        </mc:Choice>
        <mc:Fallback>
          <p:pic>
            <p:nvPicPr>
              <p:cNvPr id="143" name="Szabadkéz 142">
                <a:extLst>
                  <a:ext uri="{FF2B5EF4-FFF2-40B4-BE49-F238E27FC236}">
                    <a16:creationId xmlns:a16="http://schemas.microsoft.com/office/drawing/2014/main" id="{A06C28CA-EF7C-42F8-904E-D08394943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99840" y="4651867"/>
                <a:ext cx="21168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Csoportba foglalás 145">
            <a:extLst>
              <a:ext uri="{FF2B5EF4-FFF2-40B4-BE49-F238E27FC236}">
                <a16:creationId xmlns:a16="http://schemas.microsoft.com/office/drawing/2014/main" id="{43752A3B-BDCB-494F-9765-50102E76CA2C}"/>
              </a:ext>
            </a:extLst>
          </p:cNvPr>
          <p:cNvGrpSpPr/>
          <p:nvPr/>
        </p:nvGrpSpPr>
        <p:grpSpPr>
          <a:xfrm>
            <a:off x="9374440" y="4791907"/>
            <a:ext cx="338760" cy="220320"/>
            <a:chOff x="9374440" y="4791907"/>
            <a:chExt cx="3387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4" name="Szabadkéz 143">
                  <a:extLst>
                    <a:ext uri="{FF2B5EF4-FFF2-40B4-BE49-F238E27FC236}">
                      <a16:creationId xmlns:a16="http://schemas.microsoft.com/office/drawing/2014/main" id="{CA6DF4CF-61A8-4EF0-A0E1-BE79BC016874}"/>
                    </a:ext>
                  </a:extLst>
                </p14:cNvPr>
                <p14:cNvContentPartPr/>
                <p14:nvPr/>
              </p14:nvContentPartPr>
              <p14:xfrm>
                <a:off x="9374440" y="4791907"/>
                <a:ext cx="85680" cy="160200"/>
              </p14:xfrm>
            </p:contentPart>
          </mc:Choice>
          <mc:Fallback>
            <p:pic>
              <p:nvPicPr>
                <p:cNvPr id="144" name="Szabadkéz 143">
                  <a:extLst>
                    <a:ext uri="{FF2B5EF4-FFF2-40B4-BE49-F238E27FC236}">
                      <a16:creationId xmlns:a16="http://schemas.microsoft.com/office/drawing/2014/main" id="{CA6DF4CF-61A8-4EF0-A0E1-BE79BC0168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5800" y="4782907"/>
                  <a:ext cx="103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5" name="Szabadkéz 144">
                  <a:extLst>
                    <a:ext uri="{FF2B5EF4-FFF2-40B4-BE49-F238E27FC236}">
                      <a16:creationId xmlns:a16="http://schemas.microsoft.com/office/drawing/2014/main" id="{FB4F3C5F-D388-47AC-B1FA-B135669969AD}"/>
                    </a:ext>
                  </a:extLst>
                </p14:cNvPr>
                <p14:cNvContentPartPr/>
                <p14:nvPr/>
              </p14:nvContentPartPr>
              <p14:xfrm>
                <a:off x="9503680" y="4890547"/>
                <a:ext cx="209520" cy="121680"/>
              </p14:xfrm>
            </p:contentPart>
          </mc:Choice>
          <mc:Fallback>
            <p:pic>
              <p:nvPicPr>
                <p:cNvPr id="145" name="Szabadkéz 144">
                  <a:extLst>
                    <a:ext uri="{FF2B5EF4-FFF2-40B4-BE49-F238E27FC236}">
                      <a16:creationId xmlns:a16="http://schemas.microsoft.com/office/drawing/2014/main" id="{FB4F3C5F-D388-47AC-B1FA-B135669969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95040" y="4881907"/>
                  <a:ext cx="2271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Csoportba foglalás 149">
            <a:extLst>
              <a:ext uri="{FF2B5EF4-FFF2-40B4-BE49-F238E27FC236}">
                <a16:creationId xmlns:a16="http://schemas.microsoft.com/office/drawing/2014/main" id="{319FE063-5512-41CB-900D-36B9368551C8}"/>
              </a:ext>
            </a:extLst>
          </p:cNvPr>
          <p:cNvGrpSpPr/>
          <p:nvPr/>
        </p:nvGrpSpPr>
        <p:grpSpPr>
          <a:xfrm>
            <a:off x="2611840" y="4083067"/>
            <a:ext cx="567360" cy="410400"/>
            <a:chOff x="2611840" y="4083067"/>
            <a:chExt cx="5673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7" name="Szabadkéz 146">
                  <a:extLst>
                    <a:ext uri="{FF2B5EF4-FFF2-40B4-BE49-F238E27FC236}">
                      <a16:creationId xmlns:a16="http://schemas.microsoft.com/office/drawing/2014/main" id="{EE97F2BF-9887-4456-A478-536E5345898B}"/>
                    </a:ext>
                  </a:extLst>
                </p14:cNvPr>
                <p14:cNvContentPartPr/>
                <p14:nvPr/>
              </p14:nvContentPartPr>
              <p14:xfrm>
                <a:off x="2814880" y="4269187"/>
                <a:ext cx="193320" cy="152280"/>
              </p14:xfrm>
            </p:contentPart>
          </mc:Choice>
          <mc:Fallback>
            <p:pic>
              <p:nvPicPr>
                <p:cNvPr id="147" name="Szabadkéz 146">
                  <a:extLst>
                    <a:ext uri="{FF2B5EF4-FFF2-40B4-BE49-F238E27FC236}">
                      <a16:creationId xmlns:a16="http://schemas.microsoft.com/office/drawing/2014/main" id="{EE97F2BF-9887-4456-A478-536E534589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05880" y="4260547"/>
                  <a:ext cx="210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8" name="Szabadkéz 147">
                  <a:extLst>
                    <a:ext uri="{FF2B5EF4-FFF2-40B4-BE49-F238E27FC236}">
                      <a16:creationId xmlns:a16="http://schemas.microsoft.com/office/drawing/2014/main" id="{065809C3-38D8-4F6D-A08C-CAE600AF56C2}"/>
                    </a:ext>
                  </a:extLst>
                </p14:cNvPr>
                <p14:cNvContentPartPr/>
                <p14:nvPr/>
              </p14:nvContentPartPr>
              <p14:xfrm>
                <a:off x="2611840" y="4083067"/>
                <a:ext cx="173160" cy="148320"/>
              </p14:xfrm>
            </p:contentPart>
          </mc:Choice>
          <mc:Fallback>
            <p:pic>
              <p:nvPicPr>
                <p:cNvPr id="148" name="Szabadkéz 147">
                  <a:extLst>
                    <a:ext uri="{FF2B5EF4-FFF2-40B4-BE49-F238E27FC236}">
                      <a16:creationId xmlns:a16="http://schemas.microsoft.com/office/drawing/2014/main" id="{065809C3-38D8-4F6D-A08C-CAE600AF56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03200" y="4074067"/>
                  <a:ext cx="19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9" name="Szabadkéz 148">
                  <a:extLst>
                    <a:ext uri="{FF2B5EF4-FFF2-40B4-BE49-F238E27FC236}">
                      <a16:creationId xmlns:a16="http://schemas.microsoft.com/office/drawing/2014/main" id="{05A88710-6CAE-4A31-B424-CCE5AD423333}"/>
                    </a:ext>
                  </a:extLst>
                </p14:cNvPr>
                <p14:cNvContentPartPr/>
                <p14:nvPr/>
              </p14:nvContentPartPr>
              <p14:xfrm>
                <a:off x="3014680" y="4396627"/>
                <a:ext cx="164520" cy="96840"/>
              </p14:xfrm>
            </p:contentPart>
          </mc:Choice>
          <mc:Fallback>
            <p:pic>
              <p:nvPicPr>
                <p:cNvPr id="149" name="Szabadkéz 148">
                  <a:extLst>
                    <a:ext uri="{FF2B5EF4-FFF2-40B4-BE49-F238E27FC236}">
                      <a16:creationId xmlns:a16="http://schemas.microsoft.com/office/drawing/2014/main" id="{05A88710-6CAE-4A31-B424-CCE5AD4233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5680" y="4387627"/>
                  <a:ext cx="1821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Csoportba foglalás 152">
            <a:extLst>
              <a:ext uri="{FF2B5EF4-FFF2-40B4-BE49-F238E27FC236}">
                <a16:creationId xmlns:a16="http://schemas.microsoft.com/office/drawing/2014/main" id="{6D1036A8-7258-4824-BAA4-184EA98F3030}"/>
              </a:ext>
            </a:extLst>
          </p:cNvPr>
          <p:cNvGrpSpPr/>
          <p:nvPr/>
        </p:nvGrpSpPr>
        <p:grpSpPr>
          <a:xfrm>
            <a:off x="6910600" y="6169627"/>
            <a:ext cx="502560" cy="221400"/>
            <a:chOff x="6910600" y="6169627"/>
            <a:chExt cx="5025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1" name="Szabadkéz 150">
                  <a:extLst>
                    <a:ext uri="{FF2B5EF4-FFF2-40B4-BE49-F238E27FC236}">
                      <a16:creationId xmlns:a16="http://schemas.microsoft.com/office/drawing/2014/main" id="{0ED0858A-4192-4842-A66C-91AD92680507}"/>
                    </a:ext>
                  </a:extLst>
                </p14:cNvPr>
                <p14:cNvContentPartPr/>
                <p14:nvPr/>
              </p14:nvContentPartPr>
              <p14:xfrm>
                <a:off x="6910600" y="6169627"/>
                <a:ext cx="183960" cy="141120"/>
              </p14:xfrm>
            </p:contentPart>
          </mc:Choice>
          <mc:Fallback>
            <p:pic>
              <p:nvPicPr>
                <p:cNvPr id="151" name="Szabadkéz 150">
                  <a:extLst>
                    <a:ext uri="{FF2B5EF4-FFF2-40B4-BE49-F238E27FC236}">
                      <a16:creationId xmlns:a16="http://schemas.microsoft.com/office/drawing/2014/main" id="{0ED0858A-4192-4842-A66C-91AD926805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01600" y="6160627"/>
                  <a:ext cx="201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2" name="Szabadkéz 151">
                  <a:extLst>
                    <a:ext uri="{FF2B5EF4-FFF2-40B4-BE49-F238E27FC236}">
                      <a16:creationId xmlns:a16="http://schemas.microsoft.com/office/drawing/2014/main" id="{E17A6A55-F675-498B-9A78-A28CA465667C}"/>
                    </a:ext>
                  </a:extLst>
                </p14:cNvPr>
                <p14:cNvContentPartPr/>
                <p14:nvPr/>
              </p14:nvContentPartPr>
              <p14:xfrm>
                <a:off x="7196080" y="6230467"/>
                <a:ext cx="217080" cy="160560"/>
              </p14:xfrm>
            </p:contentPart>
          </mc:Choice>
          <mc:Fallback>
            <p:pic>
              <p:nvPicPr>
                <p:cNvPr id="152" name="Szabadkéz 151">
                  <a:extLst>
                    <a:ext uri="{FF2B5EF4-FFF2-40B4-BE49-F238E27FC236}">
                      <a16:creationId xmlns:a16="http://schemas.microsoft.com/office/drawing/2014/main" id="{E17A6A55-F675-498B-9A78-A28CA46566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7440" y="6221827"/>
                  <a:ext cx="2347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Csoportba foglalás 156">
            <a:extLst>
              <a:ext uri="{FF2B5EF4-FFF2-40B4-BE49-F238E27FC236}">
                <a16:creationId xmlns:a16="http://schemas.microsoft.com/office/drawing/2014/main" id="{2562DC3D-8064-4DE3-8990-E1F26FAE04CA}"/>
              </a:ext>
            </a:extLst>
          </p:cNvPr>
          <p:cNvGrpSpPr/>
          <p:nvPr/>
        </p:nvGrpSpPr>
        <p:grpSpPr>
          <a:xfrm>
            <a:off x="3735760" y="5830147"/>
            <a:ext cx="531720" cy="300240"/>
            <a:chOff x="3735760" y="5830147"/>
            <a:chExt cx="5317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" name="Szabadkéz 153">
                  <a:extLst>
                    <a:ext uri="{FF2B5EF4-FFF2-40B4-BE49-F238E27FC236}">
                      <a16:creationId xmlns:a16="http://schemas.microsoft.com/office/drawing/2014/main" id="{C0BA0F47-58F0-4AF4-BBED-C34AAAF091C8}"/>
                    </a:ext>
                  </a:extLst>
                </p14:cNvPr>
                <p14:cNvContentPartPr/>
                <p14:nvPr/>
              </p14:nvContentPartPr>
              <p14:xfrm>
                <a:off x="3735760" y="5949307"/>
                <a:ext cx="166680" cy="125640"/>
              </p14:xfrm>
            </p:contentPart>
          </mc:Choice>
          <mc:Fallback>
            <p:pic>
              <p:nvPicPr>
                <p:cNvPr id="154" name="Szabadkéz 153">
                  <a:extLst>
                    <a:ext uri="{FF2B5EF4-FFF2-40B4-BE49-F238E27FC236}">
                      <a16:creationId xmlns:a16="http://schemas.microsoft.com/office/drawing/2014/main" id="{C0BA0F47-58F0-4AF4-BBED-C34AAAF091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27120" y="5940667"/>
                  <a:ext cx="18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5" name="Szabadkéz 154">
                  <a:extLst>
                    <a:ext uri="{FF2B5EF4-FFF2-40B4-BE49-F238E27FC236}">
                      <a16:creationId xmlns:a16="http://schemas.microsoft.com/office/drawing/2014/main" id="{23DF0A90-1B29-4B90-8EEF-FD2F59F92CE8}"/>
                    </a:ext>
                  </a:extLst>
                </p14:cNvPr>
                <p14:cNvContentPartPr/>
                <p14:nvPr/>
              </p14:nvContentPartPr>
              <p14:xfrm>
                <a:off x="3907480" y="5830147"/>
                <a:ext cx="40320" cy="262800"/>
              </p14:xfrm>
            </p:contentPart>
          </mc:Choice>
          <mc:Fallback>
            <p:pic>
              <p:nvPicPr>
                <p:cNvPr id="155" name="Szabadkéz 154">
                  <a:extLst>
                    <a:ext uri="{FF2B5EF4-FFF2-40B4-BE49-F238E27FC236}">
                      <a16:creationId xmlns:a16="http://schemas.microsoft.com/office/drawing/2014/main" id="{23DF0A90-1B29-4B90-8EEF-FD2F59F92C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98480" y="5821147"/>
                  <a:ext cx="57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6" name="Szabadkéz 155">
                  <a:extLst>
                    <a:ext uri="{FF2B5EF4-FFF2-40B4-BE49-F238E27FC236}">
                      <a16:creationId xmlns:a16="http://schemas.microsoft.com/office/drawing/2014/main" id="{611DB35F-ABBB-463A-A23D-527B6893B426}"/>
                    </a:ext>
                  </a:extLst>
                </p14:cNvPr>
                <p14:cNvContentPartPr/>
                <p14:nvPr/>
              </p14:nvContentPartPr>
              <p14:xfrm>
                <a:off x="4057600" y="5997547"/>
                <a:ext cx="209880" cy="132840"/>
              </p14:xfrm>
            </p:contentPart>
          </mc:Choice>
          <mc:Fallback>
            <p:pic>
              <p:nvPicPr>
                <p:cNvPr id="156" name="Szabadkéz 155">
                  <a:extLst>
                    <a:ext uri="{FF2B5EF4-FFF2-40B4-BE49-F238E27FC236}">
                      <a16:creationId xmlns:a16="http://schemas.microsoft.com/office/drawing/2014/main" id="{611DB35F-ABBB-463A-A23D-527B6893B4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8600" y="5988547"/>
                  <a:ext cx="2275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4582F650-30AF-4914-B94D-0D43C418E9B6}"/>
              </a:ext>
            </a:extLst>
          </p:cNvPr>
          <p:cNvGrpSpPr/>
          <p:nvPr/>
        </p:nvGrpSpPr>
        <p:grpSpPr>
          <a:xfrm>
            <a:off x="2157520" y="3521827"/>
            <a:ext cx="1424520" cy="396360"/>
            <a:chOff x="2157520" y="3521827"/>
            <a:chExt cx="142452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8" name="Szabadkéz 157">
                  <a:extLst>
                    <a:ext uri="{FF2B5EF4-FFF2-40B4-BE49-F238E27FC236}">
                      <a16:creationId xmlns:a16="http://schemas.microsoft.com/office/drawing/2014/main" id="{F6586CAB-A985-41B0-92A1-D481448BA45B}"/>
                    </a:ext>
                  </a:extLst>
                </p14:cNvPr>
                <p14:cNvContentPartPr/>
                <p14:nvPr/>
              </p14:nvContentPartPr>
              <p14:xfrm>
                <a:off x="2828560" y="3788227"/>
                <a:ext cx="744480" cy="129960"/>
              </p14:xfrm>
            </p:contentPart>
          </mc:Choice>
          <mc:Fallback>
            <p:pic>
              <p:nvPicPr>
                <p:cNvPr id="158" name="Szabadkéz 157">
                  <a:extLst>
                    <a:ext uri="{FF2B5EF4-FFF2-40B4-BE49-F238E27FC236}">
                      <a16:creationId xmlns:a16="http://schemas.microsoft.com/office/drawing/2014/main" id="{F6586CAB-A985-41B0-92A1-D481448BA45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19560" y="3779227"/>
                  <a:ext cx="762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9" name="Szabadkéz 158">
                  <a:extLst>
                    <a:ext uri="{FF2B5EF4-FFF2-40B4-BE49-F238E27FC236}">
                      <a16:creationId xmlns:a16="http://schemas.microsoft.com/office/drawing/2014/main" id="{58EF7888-5206-4AC7-AC36-48AEDD919935}"/>
                    </a:ext>
                  </a:extLst>
                </p14:cNvPr>
                <p14:cNvContentPartPr/>
                <p14:nvPr/>
              </p14:nvContentPartPr>
              <p14:xfrm>
                <a:off x="3494200" y="3727387"/>
                <a:ext cx="87840" cy="147240"/>
              </p14:xfrm>
            </p:contentPart>
          </mc:Choice>
          <mc:Fallback>
            <p:pic>
              <p:nvPicPr>
                <p:cNvPr id="159" name="Szabadkéz 158">
                  <a:extLst>
                    <a:ext uri="{FF2B5EF4-FFF2-40B4-BE49-F238E27FC236}">
                      <a16:creationId xmlns:a16="http://schemas.microsoft.com/office/drawing/2014/main" id="{58EF7888-5206-4AC7-AC36-48AEDD9199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5560" y="3718747"/>
                  <a:ext cx="105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1" name="Szabadkéz 160">
                  <a:extLst>
                    <a:ext uri="{FF2B5EF4-FFF2-40B4-BE49-F238E27FC236}">
                      <a16:creationId xmlns:a16="http://schemas.microsoft.com/office/drawing/2014/main" id="{3094ED31-9FB4-45D6-BB7E-85971B3B1242}"/>
                    </a:ext>
                  </a:extLst>
                </p14:cNvPr>
                <p14:cNvContentPartPr/>
                <p14:nvPr/>
              </p14:nvContentPartPr>
              <p14:xfrm>
                <a:off x="2157520" y="3521827"/>
                <a:ext cx="167040" cy="136080"/>
              </p14:xfrm>
            </p:contentPart>
          </mc:Choice>
          <mc:Fallback>
            <p:pic>
              <p:nvPicPr>
                <p:cNvPr id="161" name="Szabadkéz 160">
                  <a:extLst>
                    <a:ext uri="{FF2B5EF4-FFF2-40B4-BE49-F238E27FC236}">
                      <a16:creationId xmlns:a16="http://schemas.microsoft.com/office/drawing/2014/main" id="{3094ED31-9FB4-45D6-BB7E-85971B3B12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48520" y="3513187"/>
                  <a:ext cx="184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2" name="Szabadkéz 161">
                  <a:extLst>
                    <a:ext uri="{FF2B5EF4-FFF2-40B4-BE49-F238E27FC236}">
                      <a16:creationId xmlns:a16="http://schemas.microsoft.com/office/drawing/2014/main" id="{5B0BFB78-2D59-4271-AFE0-186F69208763}"/>
                    </a:ext>
                  </a:extLst>
                </p14:cNvPr>
                <p14:cNvContentPartPr/>
                <p14:nvPr/>
              </p14:nvContentPartPr>
              <p14:xfrm>
                <a:off x="2275600" y="3641707"/>
                <a:ext cx="124560" cy="133200"/>
              </p14:xfrm>
            </p:contentPart>
          </mc:Choice>
          <mc:Fallback>
            <p:pic>
              <p:nvPicPr>
                <p:cNvPr id="162" name="Szabadkéz 161">
                  <a:extLst>
                    <a:ext uri="{FF2B5EF4-FFF2-40B4-BE49-F238E27FC236}">
                      <a16:creationId xmlns:a16="http://schemas.microsoft.com/office/drawing/2014/main" id="{5B0BFB78-2D59-4271-AFE0-186F692087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66960" y="3633067"/>
                  <a:ext cx="142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3" name="Szabadkéz 162">
                  <a:extLst>
                    <a:ext uri="{FF2B5EF4-FFF2-40B4-BE49-F238E27FC236}">
                      <a16:creationId xmlns:a16="http://schemas.microsoft.com/office/drawing/2014/main" id="{B773167B-32ED-4CB8-8B55-57727ECF80AC}"/>
                    </a:ext>
                  </a:extLst>
                </p14:cNvPr>
                <p14:cNvContentPartPr/>
                <p14:nvPr/>
              </p14:nvContentPartPr>
              <p14:xfrm>
                <a:off x="2512120" y="3679147"/>
                <a:ext cx="135000" cy="136080"/>
              </p14:xfrm>
            </p:contentPart>
          </mc:Choice>
          <mc:Fallback>
            <p:pic>
              <p:nvPicPr>
                <p:cNvPr id="163" name="Szabadkéz 162">
                  <a:extLst>
                    <a:ext uri="{FF2B5EF4-FFF2-40B4-BE49-F238E27FC236}">
                      <a16:creationId xmlns:a16="http://schemas.microsoft.com/office/drawing/2014/main" id="{B773167B-32ED-4CB8-8B55-57727ECF80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03120" y="3670147"/>
                  <a:ext cx="1526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Csoportba foglalás 170">
            <a:extLst>
              <a:ext uri="{FF2B5EF4-FFF2-40B4-BE49-F238E27FC236}">
                <a16:creationId xmlns:a16="http://schemas.microsoft.com/office/drawing/2014/main" id="{CD4F231D-74AE-4C52-94AA-BC2E5AF46B84}"/>
              </a:ext>
            </a:extLst>
          </p:cNvPr>
          <p:cNvGrpSpPr/>
          <p:nvPr/>
        </p:nvGrpSpPr>
        <p:grpSpPr>
          <a:xfrm>
            <a:off x="8587840" y="4186747"/>
            <a:ext cx="1392480" cy="461160"/>
            <a:chOff x="8587840" y="4186747"/>
            <a:chExt cx="139248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5" name="Szabadkéz 164">
                  <a:extLst>
                    <a:ext uri="{FF2B5EF4-FFF2-40B4-BE49-F238E27FC236}">
                      <a16:creationId xmlns:a16="http://schemas.microsoft.com/office/drawing/2014/main" id="{3D0CF18F-A6E5-4B31-8E71-D91C1C3D889B}"/>
                    </a:ext>
                  </a:extLst>
                </p14:cNvPr>
                <p14:cNvContentPartPr/>
                <p14:nvPr/>
              </p14:nvContentPartPr>
              <p14:xfrm>
                <a:off x="8615920" y="4221307"/>
                <a:ext cx="652680" cy="193320"/>
              </p14:xfrm>
            </p:contentPart>
          </mc:Choice>
          <mc:Fallback>
            <p:pic>
              <p:nvPicPr>
                <p:cNvPr id="165" name="Szabadkéz 164">
                  <a:extLst>
                    <a:ext uri="{FF2B5EF4-FFF2-40B4-BE49-F238E27FC236}">
                      <a16:creationId xmlns:a16="http://schemas.microsoft.com/office/drawing/2014/main" id="{3D0CF18F-A6E5-4B31-8E71-D91C1C3D88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07280" y="4212307"/>
                  <a:ext cx="670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6" name="Szabadkéz 165">
                  <a:extLst>
                    <a:ext uri="{FF2B5EF4-FFF2-40B4-BE49-F238E27FC236}">
                      <a16:creationId xmlns:a16="http://schemas.microsoft.com/office/drawing/2014/main" id="{7BF543BC-8C66-4BA0-B916-0641322C9FAB}"/>
                    </a:ext>
                  </a:extLst>
                </p14:cNvPr>
                <p14:cNvContentPartPr/>
                <p14:nvPr/>
              </p14:nvContentPartPr>
              <p14:xfrm>
                <a:off x="8587840" y="4186747"/>
                <a:ext cx="119520" cy="126000"/>
              </p14:xfrm>
            </p:contentPart>
          </mc:Choice>
          <mc:Fallback>
            <p:pic>
              <p:nvPicPr>
                <p:cNvPr id="166" name="Szabadkéz 165">
                  <a:extLst>
                    <a:ext uri="{FF2B5EF4-FFF2-40B4-BE49-F238E27FC236}">
                      <a16:creationId xmlns:a16="http://schemas.microsoft.com/office/drawing/2014/main" id="{7BF543BC-8C66-4BA0-B916-0641322C9F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79200" y="4178107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7" name="Szabadkéz 166">
                  <a:extLst>
                    <a:ext uri="{FF2B5EF4-FFF2-40B4-BE49-F238E27FC236}">
                      <a16:creationId xmlns:a16="http://schemas.microsoft.com/office/drawing/2014/main" id="{E95B3F26-8351-4D2E-9C1D-C3B7124BD4F7}"/>
                    </a:ext>
                  </a:extLst>
                </p14:cNvPr>
                <p14:cNvContentPartPr/>
                <p14:nvPr/>
              </p14:nvContentPartPr>
              <p14:xfrm>
                <a:off x="9495760" y="4335427"/>
                <a:ext cx="173880" cy="101880"/>
              </p14:xfrm>
            </p:contentPart>
          </mc:Choice>
          <mc:Fallback>
            <p:pic>
              <p:nvPicPr>
                <p:cNvPr id="167" name="Szabadkéz 166">
                  <a:extLst>
                    <a:ext uri="{FF2B5EF4-FFF2-40B4-BE49-F238E27FC236}">
                      <a16:creationId xmlns:a16="http://schemas.microsoft.com/office/drawing/2014/main" id="{E95B3F26-8351-4D2E-9C1D-C3B7124BD4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87120" y="4326787"/>
                  <a:ext cx="19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8" name="Szabadkéz 167">
                  <a:extLst>
                    <a:ext uri="{FF2B5EF4-FFF2-40B4-BE49-F238E27FC236}">
                      <a16:creationId xmlns:a16="http://schemas.microsoft.com/office/drawing/2014/main" id="{8375FA72-626F-4332-984F-66C0741A42C8}"/>
                    </a:ext>
                  </a:extLst>
                </p14:cNvPr>
                <p14:cNvContentPartPr/>
                <p14:nvPr/>
              </p14:nvContentPartPr>
              <p14:xfrm>
                <a:off x="9601600" y="4481227"/>
                <a:ext cx="100800" cy="70920"/>
              </p14:xfrm>
            </p:contentPart>
          </mc:Choice>
          <mc:Fallback>
            <p:pic>
              <p:nvPicPr>
                <p:cNvPr id="168" name="Szabadkéz 167">
                  <a:extLst>
                    <a:ext uri="{FF2B5EF4-FFF2-40B4-BE49-F238E27FC236}">
                      <a16:creationId xmlns:a16="http://schemas.microsoft.com/office/drawing/2014/main" id="{8375FA72-626F-4332-984F-66C0741A42C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92960" y="4472227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9" name="Szabadkéz 168">
                  <a:extLst>
                    <a:ext uri="{FF2B5EF4-FFF2-40B4-BE49-F238E27FC236}">
                      <a16:creationId xmlns:a16="http://schemas.microsoft.com/office/drawing/2014/main" id="{1276A798-6249-4F70-8533-D337C8E03FC6}"/>
                    </a:ext>
                  </a:extLst>
                </p14:cNvPr>
                <p14:cNvContentPartPr/>
                <p14:nvPr/>
              </p14:nvContentPartPr>
              <p14:xfrm>
                <a:off x="9700600" y="4411027"/>
                <a:ext cx="27720" cy="173880"/>
              </p14:xfrm>
            </p:contentPart>
          </mc:Choice>
          <mc:Fallback>
            <p:pic>
              <p:nvPicPr>
                <p:cNvPr id="169" name="Szabadkéz 168">
                  <a:extLst>
                    <a:ext uri="{FF2B5EF4-FFF2-40B4-BE49-F238E27FC236}">
                      <a16:creationId xmlns:a16="http://schemas.microsoft.com/office/drawing/2014/main" id="{1276A798-6249-4F70-8533-D337C8E03F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91960" y="4402027"/>
                  <a:ext cx="45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0" name="Szabadkéz 169">
                  <a:extLst>
                    <a:ext uri="{FF2B5EF4-FFF2-40B4-BE49-F238E27FC236}">
                      <a16:creationId xmlns:a16="http://schemas.microsoft.com/office/drawing/2014/main" id="{7F24A29E-02A3-43A5-A5E5-8647D76C97A6}"/>
                    </a:ext>
                  </a:extLst>
                </p14:cNvPr>
                <p14:cNvContentPartPr/>
                <p14:nvPr/>
              </p14:nvContentPartPr>
              <p14:xfrm>
                <a:off x="9774760" y="4509307"/>
                <a:ext cx="205560" cy="138600"/>
              </p14:xfrm>
            </p:contentPart>
          </mc:Choice>
          <mc:Fallback>
            <p:pic>
              <p:nvPicPr>
                <p:cNvPr id="170" name="Szabadkéz 169">
                  <a:extLst>
                    <a:ext uri="{FF2B5EF4-FFF2-40B4-BE49-F238E27FC236}">
                      <a16:creationId xmlns:a16="http://schemas.microsoft.com/office/drawing/2014/main" id="{7F24A29E-02A3-43A5-A5E5-8647D76C97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66120" y="4500667"/>
                  <a:ext cx="223200" cy="15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8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Ujvári Csenger Péter</dc:creator>
  <cp:lastModifiedBy>Ujvári Csenger Péter</cp:lastModifiedBy>
  <cp:revision>1</cp:revision>
  <dcterms:created xsi:type="dcterms:W3CDTF">2022-03-18T07:59:31Z</dcterms:created>
  <dcterms:modified xsi:type="dcterms:W3CDTF">2022-03-18T08:17:19Z</dcterms:modified>
</cp:coreProperties>
</file>