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5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170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79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99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66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97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03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152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62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21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508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513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86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FE74-BC3D-4CDF-BB0C-C6148737C58F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2B64D-228D-4B2B-B984-95F57861A3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5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BAF28-903B-4D95-9914-10829B21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15" y="2404534"/>
            <a:ext cx="9144000" cy="1646302"/>
          </a:xfrm>
        </p:spPr>
        <p:txBody>
          <a:bodyPr anchor="ctr"/>
          <a:lstStyle/>
          <a:p>
            <a:pPr algn="ctr"/>
            <a:r>
              <a:rPr lang="hu-HU" sz="6000" dirty="0"/>
              <a:t>Határidőnapló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7A5522-C96D-454E-A557-3F0D75FD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</a:t>
            </a:r>
          </a:p>
          <a:p>
            <a:pPr algn="l"/>
            <a:r>
              <a:rPr lang="hu-HU" dirty="0"/>
              <a:t>Papp Dominik</a:t>
            </a:r>
          </a:p>
          <a:p>
            <a:pPr algn="l"/>
            <a:r>
              <a:rPr lang="hu-HU" dirty="0"/>
              <a:t>Ádám Nándor Adrián</a:t>
            </a:r>
          </a:p>
          <a:p>
            <a:pPr algn="l"/>
            <a:r>
              <a:rPr lang="hu-HU" dirty="0"/>
              <a:t>Mayer Marcell</a:t>
            </a:r>
          </a:p>
        </p:txBody>
      </p:sp>
    </p:spTree>
    <p:extLst>
      <p:ext uri="{BB962C8B-B14F-4D97-AF65-F5344CB8AC3E}">
        <p14:creationId xmlns:p14="http://schemas.microsoft.com/office/powerpoint/2010/main" val="3724165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96955AB-81B9-452E-8023-67E6F32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6" y="1710268"/>
            <a:ext cx="9206144" cy="2340568"/>
          </a:xfrm>
        </p:spPr>
        <p:txBody>
          <a:bodyPr/>
          <a:lstStyle/>
          <a:p>
            <a:pPr algn="ctr"/>
            <a:r>
              <a:rPr lang="hu-HU" sz="6600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2BBE5C3-8B9B-4D92-B192-5523EEE8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0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D8F89-10D0-4CBE-BD04-B5ED89CF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u-HU" sz="6600" dirty="0"/>
              <a:t>Program részei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914A4-6FEC-4CCC-BC7C-F44F78D6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2052"/>
          </a:xfrm>
        </p:spPr>
        <p:txBody>
          <a:bodyPr>
            <a:normAutofit/>
          </a:bodyPr>
          <a:lstStyle/>
          <a:p>
            <a:r>
              <a:rPr lang="hu-HU" sz="2800" dirty="0"/>
              <a:t>Felhasználó kezelés:</a:t>
            </a:r>
          </a:p>
          <a:p>
            <a:pPr lvl="1"/>
            <a:r>
              <a:rPr lang="hu-HU" sz="2400" dirty="0"/>
              <a:t>Regisztráció</a:t>
            </a:r>
          </a:p>
          <a:p>
            <a:pPr lvl="1"/>
            <a:r>
              <a:rPr lang="hu-HU" sz="2400" dirty="0"/>
              <a:t>Bejelentkezés</a:t>
            </a:r>
          </a:p>
          <a:p>
            <a:r>
              <a:rPr lang="hu-HU" sz="2800" dirty="0"/>
              <a:t>Bejegyzés kezelés:</a:t>
            </a:r>
          </a:p>
          <a:p>
            <a:pPr lvl="1"/>
            <a:r>
              <a:rPr lang="hu-HU" sz="2400" dirty="0"/>
              <a:t>Új írása</a:t>
            </a:r>
          </a:p>
          <a:p>
            <a:pPr lvl="1"/>
            <a:r>
              <a:rPr lang="hu-HU" sz="2400" dirty="0"/>
              <a:t>Törlés</a:t>
            </a:r>
          </a:p>
          <a:p>
            <a:pPr lvl="1"/>
            <a:r>
              <a:rPr lang="hu-HU" sz="2400" dirty="0"/>
              <a:t>Szerkesztés</a:t>
            </a:r>
          </a:p>
          <a:p>
            <a:pPr lvl="1"/>
            <a:r>
              <a:rPr lang="hu-HU" sz="2400" dirty="0"/>
              <a:t>Készre állítás</a:t>
            </a:r>
          </a:p>
          <a:p>
            <a:pPr lvl="1"/>
            <a:r>
              <a:rPr lang="hu-HU" sz="2400" dirty="0"/>
              <a:t>Listázás</a:t>
            </a:r>
          </a:p>
        </p:txBody>
      </p:sp>
    </p:spTree>
    <p:extLst>
      <p:ext uri="{BB962C8B-B14F-4D97-AF65-F5344CB8AC3E}">
        <p14:creationId xmlns:p14="http://schemas.microsoft.com/office/powerpoint/2010/main" val="196117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78E2C-A5C1-45C1-8753-0AE3799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AB9BEE-383F-4ABE-892F-32966D04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1. Lépés: Regisztrálás</a:t>
            </a:r>
          </a:p>
          <a:p>
            <a:r>
              <a:rPr lang="hu-HU" sz="3200" dirty="0"/>
              <a:t>2. Lépés: Bejelentkezés</a:t>
            </a:r>
          </a:p>
          <a:p>
            <a:r>
              <a:rPr lang="hu-HU" sz="3200" dirty="0"/>
              <a:t>3. Lépés: Bejegyzések Írása</a:t>
            </a:r>
          </a:p>
          <a:p>
            <a:r>
              <a:rPr lang="hu-HU" sz="3200" dirty="0"/>
              <a:t>3.2 Lépés: Esetleges szerkesztés/törlés</a:t>
            </a:r>
          </a:p>
          <a:p>
            <a:r>
              <a:rPr lang="hu-HU" sz="3200" dirty="0"/>
              <a:t>4. Lépés: Készre állítás</a:t>
            </a:r>
          </a:p>
          <a:p>
            <a:r>
              <a:rPr lang="hu-HU" sz="3200" dirty="0"/>
              <a:t>5. Lépés: Listázás</a:t>
            </a:r>
          </a:p>
        </p:txBody>
      </p:sp>
    </p:spTree>
    <p:extLst>
      <p:ext uri="{BB962C8B-B14F-4D97-AF65-F5344CB8AC3E}">
        <p14:creationId xmlns:p14="http://schemas.microsoft.com/office/powerpoint/2010/main" val="3432838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358AA-712B-4FAE-BADB-CC2352FE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Főmenü</a:t>
            </a:r>
            <a:endParaRPr lang="hu-HU" sz="8000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6877300C-4401-4392-B1D6-541667B8F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9225" y="2715419"/>
            <a:ext cx="3905250" cy="2771775"/>
          </a:xfrm>
          <a:prstGeom prst="rect">
            <a:avLst/>
          </a:prstGeom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4EF228B0-8073-42DB-AB59-8E16454F0B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főmenüben</a:t>
            </a:r>
            <a:r>
              <a:rPr lang="hu-HU" sz="2400" dirty="0"/>
              <a:t> a felhasználó navigálhat a választható funkciók között</a:t>
            </a:r>
          </a:p>
          <a:p>
            <a:r>
              <a:rPr lang="hu-HU" sz="2400" dirty="0"/>
              <a:t>Lehetőségek:</a:t>
            </a:r>
          </a:p>
          <a:p>
            <a:pPr lvl="1"/>
            <a:r>
              <a:rPr lang="hu-HU" sz="2000" dirty="0"/>
              <a:t>Regisztráció</a:t>
            </a:r>
          </a:p>
          <a:p>
            <a:pPr lvl="1"/>
            <a:r>
              <a:rPr lang="hu-HU" sz="2000" dirty="0"/>
              <a:t>Bejelentkezés</a:t>
            </a:r>
          </a:p>
          <a:p>
            <a:pPr lvl="1"/>
            <a:r>
              <a:rPr lang="hu-HU" sz="2000" dirty="0"/>
              <a:t>Bejegyzések kezelése</a:t>
            </a:r>
          </a:p>
          <a:p>
            <a:pPr lvl="1"/>
            <a:r>
              <a:rPr lang="hu-HU" sz="2000" dirty="0"/>
              <a:t>Kilépés a programból</a:t>
            </a:r>
          </a:p>
        </p:txBody>
      </p:sp>
    </p:spTree>
    <p:extLst>
      <p:ext uri="{BB962C8B-B14F-4D97-AF65-F5344CB8AC3E}">
        <p14:creationId xmlns:p14="http://schemas.microsoft.com/office/powerpoint/2010/main" val="2631532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bejegyzés írása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főmenübe</a:t>
            </a:r>
            <a:r>
              <a:rPr lang="hu-HU" dirty="0"/>
              <a:t> bejelentkezés után válasszuk ki a 3. opciót</a:t>
            </a:r>
          </a:p>
          <a:p>
            <a:r>
              <a:rPr lang="hu-HU" dirty="0"/>
              <a:t>Ezután válasszuk ki az új bejegyezés írása opciót</a:t>
            </a:r>
          </a:p>
          <a:p>
            <a:r>
              <a:rPr lang="hu-HU" dirty="0"/>
              <a:t>Ezután adjunk meg egy:</a:t>
            </a:r>
          </a:p>
          <a:p>
            <a:pPr lvl="1"/>
            <a:r>
              <a:rPr lang="hu-HU" dirty="0"/>
              <a:t>Címet</a:t>
            </a:r>
          </a:p>
          <a:p>
            <a:pPr lvl="1"/>
            <a:r>
              <a:rPr lang="hu-HU" dirty="0"/>
              <a:t>Leírást</a:t>
            </a:r>
          </a:p>
          <a:p>
            <a:pPr lvl="1"/>
            <a:r>
              <a:rPr lang="hu-HU" dirty="0"/>
              <a:t>Határidőt</a:t>
            </a:r>
          </a:p>
          <a:p>
            <a:r>
              <a:rPr lang="hu-HU" dirty="0"/>
              <a:t>A rendszer automatikusan menti a megírt bejegyzésünket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8B101867-85B6-4305-86D5-DEB7083E0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1957" y="3541714"/>
            <a:ext cx="4601759" cy="2312740"/>
          </a:xfrm>
          <a:prstGeom prst="rect">
            <a:avLst/>
          </a:prstGeom>
        </p:spPr>
      </p:pic>
      <p:pic>
        <p:nvPicPr>
          <p:cNvPr id="11" name="Tartalom helye 8">
            <a:extLst>
              <a:ext uri="{FF2B5EF4-FFF2-40B4-BE49-F238E27FC236}">
                <a16:creationId xmlns:a16="http://schemas.microsoft.com/office/drawing/2014/main" id="{F8426ED1-CC14-4AB4-B131-1768979E2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13"/>
          <a:stretch/>
        </p:blipFill>
        <p:spPr>
          <a:xfrm>
            <a:off x="5368752" y="1162975"/>
            <a:ext cx="3905250" cy="2153312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7421732" y="2592280"/>
            <a:ext cx="328474" cy="949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14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Törlése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2. opciót</a:t>
            </a:r>
          </a:p>
          <a:p>
            <a:r>
              <a:rPr lang="hu-HU" dirty="0"/>
              <a:t>Ezután írjuk le annak a bejegyzésnek a címét amelyiket törölni szeretnénk</a:t>
            </a:r>
          </a:p>
          <a:p>
            <a:r>
              <a:rPr lang="hu-HU" dirty="0"/>
              <a:t>Ezután a rendszer törli a kiválasztott bejegyzést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57" y="1003546"/>
            <a:ext cx="3610479" cy="1905266"/>
          </a:xfrm>
          <a:prstGeom prst="rect">
            <a:avLst/>
          </a:prstGeom>
        </p:spPr>
      </p:pic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3F1B429E-5DF9-4BFB-8685-134D64E651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1373" y="3177252"/>
            <a:ext cx="3600953" cy="1848108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096000" y="2160589"/>
            <a:ext cx="588885" cy="1016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5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Módosítása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3. opciót</a:t>
            </a:r>
          </a:p>
          <a:p>
            <a:r>
              <a:rPr lang="hu-HU" dirty="0"/>
              <a:t>Ezután írjuk le annak a bejegyzésnek a címét amelyiket módosítani szeretnénk</a:t>
            </a:r>
          </a:p>
          <a:p>
            <a:r>
              <a:rPr lang="hu-HU" dirty="0"/>
              <a:t>Ezután a adjunk meg egy új:</a:t>
            </a:r>
          </a:p>
          <a:p>
            <a:pPr lvl="1"/>
            <a:r>
              <a:rPr lang="hu-HU" dirty="0"/>
              <a:t>Címet</a:t>
            </a:r>
          </a:p>
          <a:p>
            <a:pPr lvl="1"/>
            <a:r>
              <a:rPr lang="hu-HU" dirty="0"/>
              <a:t>Leírást</a:t>
            </a:r>
          </a:p>
          <a:p>
            <a:pPr lvl="1"/>
            <a:r>
              <a:rPr lang="hu-HU" dirty="0"/>
              <a:t>Határidő dátumot</a:t>
            </a:r>
          </a:p>
          <a:p>
            <a:r>
              <a:rPr lang="hu-HU" dirty="0"/>
              <a:t>Ha semmit nem írunk be akkor a rendszer azt a részt nem módosítja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63" y="140229"/>
            <a:ext cx="3610479" cy="1905266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E6E3252-951F-49BF-A423-00DFE64067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9720" y="2475606"/>
            <a:ext cx="3496163" cy="1848108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986726" y="1580225"/>
            <a:ext cx="124288" cy="895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027B725A-BF91-41A2-BBFE-8CA68FAF0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722" y="4753826"/>
            <a:ext cx="2823588" cy="1933544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F91783C-9456-4487-B967-02BDF2C191AF}"/>
              </a:ext>
            </a:extLst>
          </p:cNvPr>
          <p:cNvCxnSpPr>
            <a:cxnSpLocks/>
          </p:cNvCxnSpPr>
          <p:nvPr/>
        </p:nvCxnSpPr>
        <p:spPr>
          <a:xfrm>
            <a:off x="6862439" y="4323714"/>
            <a:ext cx="248575" cy="430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40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</a:t>
            </a:r>
            <a:br>
              <a:rPr lang="hu-HU" dirty="0"/>
            </a:br>
            <a:r>
              <a:rPr lang="hu-HU" dirty="0" err="1"/>
              <a:t>Készreállítása</a:t>
            </a:r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4. opciót</a:t>
            </a:r>
          </a:p>
          <a:p>
            <a:r>
              <a:rPr lang="hu-HU" dirty="0"/>
              <a:t>Ezután írjuk le annak a bejegyzésnek a címét amelyiket készre szeretnénk állítani</a:t>
            </a:r>
          </a:p>
          <a:p>
            <a:r>
              <a:rPr lang="hu-HU" dirty="0"/>
              <a:t>Ezután a rendszer készre állítja az adott bejegyzést így nem lehet módosítani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63" y="140229"/>
            <a:ext cx="3610479" cy="1905266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7111014" y="1752535"/>
            <a:ext cx="186431" cy="662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CC1A2A88-3292-4F8F-BE03-15C5EEFA1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0194" y="2415281"/>
            <a:ext cx="3515216" cy="1848108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DF91783C-9456-4487-B967-02BDF2C191AF}"/>
              </a:ext>
            </a:extLst>
          </p:cNvPr>
          <p:cNvCxnSpPr>
            <a:cxnSpLocks/>
          </p:cNvCxnSpPr>
          <p:nvPr/>
        </p:nvCxnSpPr>
        <p:spPr>
          <a:xfrm>
            <a:off x="6933460" y="4190260"/>
            <a:ext cx="177554" cy="563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Kép 18">
            <a:extLst>
              <a:ext uri="{FF2B5EF4-FFF2-40B4-BE49-F238E27FC236}">
                <a16:creationId xmlns:a16="http://schemas.microsoft.com/office/drawing/2014/main" id="{2D09F578-5DBF-4BB6-A9F2-A4C4E54F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39" y="4788092"/>
            <a:ext cx="3496163" cy="552527"/>
          </a:xfrm>
          <a:prstGeom prst="rect">
            <a:avLst/>
          </a:prstGeom>
        </p:spPr>
      </p:pic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DC6652A5-B1C0-4976-819A-8593EC2EE08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933460" y="5272973"/>
            <a:ext cx="186432" cy="413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Kép 21">
            <a:extLst>
              <a:ext uri="{FF2B5EF4-FFF2-40B4-BE49-F238E27FC236}">
                <a16:creationId xmlns:a16="http://schemas.microsoft.com/office/drawing/2014/main" id="{1ADD48E2-7955-475D-94B3-1D88A9844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062" y="5686113"/>
            <a:ext cx="2616796" cy="11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07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4247D1F-9A4C-476B-8683-EE4BBAF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Bejegyzések </a:t>
            </a:r>
            <a:br>
              <a:rPr lang="hu-HU" dirty="0"/>
            </a:br>
            <a:r>
              <a:rPr lang="hu-HU" dirty="0"/>
              <a:t>Listázása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38A5038-99C9-4D25-91BB-0AA27F66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bejegyzés kezelőbe válasszuk ki a 5. opciót</a:t>
            </a:r>
          </a:p>
          <a:p>
            <a:r>
              <a:rPr lang="hu-HU" dirty="0"/>
              <a:t>Ezután válasszunk ki egy nekünk tetsző listázási opciót</a:t>
            </a:r>
          </a:p>
          <a:p>
            <a:r>
              <a:rPr lang="hu-HU" dirty="0"/>
              <a:t>Listázási opciók:</a:t>
            </a:r>
          </a:p>
          <a:p>
            <a:pPr lvl="1"/>
            <a:r>
              <a:rPr lang="hu-HU" dirty="0"/>
              <a:t>Elvégzendő feladatok(Nem készre állítottak)</a:t>
            </a:r>
          </a:p>
          <a:p>
            <a:pPr lvl="1"/>
            <a:r>
              <a:rPr lang="hu-HU" dirty="0"/>
              <a:t>Aktuális hét feladatai</a:t>
            </a:r>
          </a:p>
          <a:p>
            <a:pPr lvl="1"/>
            <a:r>
              <a:rPr lang="hu-HU" dirty="0"/>
              <a:t>ABC sorrend szerint</a:t>
            </a:r>
          </a:p>
          <a:p>
            <a:pPr lvl="1"/>
            <a:r>
              <a:rPr lang="hu-HU" dirty="0"/>
              <a:t>Összes bejegyzés kilistázása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DDFBE77-CD88-496E-9391-1DC220C3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93" y="255323"/>
            <a:ext cx="3610479" cy="1905266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71F3177-C34B-4DCF-BBF9-1314C294D1A5}"/>
              </a:ext>
            </a:extLst>
          </p:cNvPr>
          <p:cNvCxnSpPr>
            <a:cxnSpLocks/>
          </p:cNvCxnSpPr>
          <p:nvPr/>
        </p:nvCxnSpPr>
        <p:spPr>
          <a:xfrm>
            <a:off x="6391922" y="2160589"/>
            <a:ext cx="97655" cy="564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B1BE8598-6E45-4EC1-8FAA-D41EE7D8E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2725445"/>
            <a:ext cx="4184650" cy="178670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73E2B30-4F2E-4668-B71E-B25BEA76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283" y="4974412"/>
            <a:ext cx="2534004" cy="1066949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C2F0F175-046F-4449-8DFD-A0D0E338E803}"/>
              </a:ext>
            </a:extLst>
          </p:cNvPr>
          <p:cNvCxnSpPr>
            <a:cxnSpLocks/>
          </p:cNvCxnSpPr>
          <p:nvPr/>
        </p:nvCxnSpPr>
        <p:spPr>
          <a:xfrm>
            <a:off x="6739630" y="4434752"/>
            <a:ext cx="97655" cy="564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</Words>
  <Application>Microsoft Office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Dimenzió</vt:lpstr>
      <vt:lpstr>Határidőnapló bemutató</vt:lpstr>
      <vt:lpstr>Program részei</vt:lpstr>
      <vt:lpstr>A program működése</vt:lpstr>
      <vt:lpstr>Főmenü</vt:lpstr>
      <vt:lpstr>Új bejegyzés írása</vt:lpstr>
      <vt:lpstr>Bejegyzések Törlése</vt:lpstr>
      <vt:lpstr>Bejegyzések Módosítása</vt:lpstr>
      <vt:lpstr>Bejegyzések  Készreállítása</vt:lpstr>
      <vt:lpstr>Bejegyzések  Listázása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 bemutató</dc:title>
  <dc:creator>Papp Dániel Dominik</dc:creator>
  <cp:lastModifiedBy>Papp Dániel Dominik</cp:lastModifiedBy>
  <cp:revision>25</cp:revision>
  <dcterms:created xsi:type="dcterms:W3CDTF">2025-01-07T07:04:09Z</dcterms:created>
  <dcterms:modified xsi:type="dcterms:W3CDTF">2025-01-07T08:23:10Z</dcterms:modified>
</cp:coreProperties>
</file>