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9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357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170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79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992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661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855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972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035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152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62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221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39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508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513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861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5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BAF28-903B-4D95-9914-10829B21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15" y="2404534"/>
            <a:ext cx="9144000" cy="1646302"/>
          </a:xfrm>
        </p:spPr>
        <p:txBody>
          <a:bodyPr anchor="ctr"/>
          <a:lstStyle/>
          <a:p>
            <a:pPr algn="ctr"/>
            <a:r>
              <a:rPr lang="hu-HU" sz="6000" dirty="0"/>
              <a:t>Határidőnapló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7A5522-C96D-454E-A557-3F0D75FD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</a:t>
            </a:r>
          </a:p>
          <a:p>
            <a:pPr algn="l"/>
            <a:r>
              <a:rPr lang="hu-HU" dirty="0"/>
              <a:t>Papp Dominik</a:t>
            </a:r>
          </a:p>
          <a:p>
            <a:pPr algn="l"/>
            <a:r>
              <a:rPr lang="hu-HU" dirty="0"/>
              <a:t>Ádám Nándor Adrián</a:t>
            </a:r>
          </a:p>
          <a:p>
            <a:pPr algn="l"/>
            <a:r>
              <a:rPr lang="hu-HU" dirty="0"/>
              <a:t>Mayer Marcell</a:t>
            </a:r>
          </a:p>
        </p:txBody>
      </p:sp>
    </p:spTree>
    <p:extLst>
      <p:ext uri="{BB962C8B-B14F-4D97-AF65-F5344CB8AC3E}">
        <p14:creationId xmlns:p14="http://schemas.microsoft.com/office/powerpoint/2010/main" val="3724165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D8F89-10D0-4CBE-BD04-B5ED89CF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u-HU" sz="6600" dirty="0"/>
              <a:t>Program részei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914A4-6FEC-4CCC-BC7C-F44F78D6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2052"/>
          </a:xfrm>
        </p:spPr>
        <p:txBody>
          <a:bodyPr>
            <a:normAutofit/>
          </a:bodyPr>
          <a:lstStyle/>
          <a:p>
            <a:r>
              <a:rPr lang="hu-HU" sz="2800" dirty="0"/>
              <a:t>Felhasználó kezelés:</a:t>
            </a:r>
          </a:p>
          <a:p>
            <a:pPr lvl="1"/>
            <a:r>
              <a:rPr lang="hu-HU" sz="2400" dirty="0"/>
              <a:t>Regisztráció</a:t>
            </a:r>
          </a:p>
          <a:p>
            <a:pPr lvl="1"/>
            <a:r>
              <a:rPr lang="hu-HU" sz="2400" dirty="0"/>
              <a:t>Bejelentkezés</a:t>
            </a:r>
          </a:p>
          <a:p>
            <a:r>
              <a:rPr lang="hu-HU" sz="2800" dirty="0"/>
              <a:t>Bejegyzés kezelés:</a:t>
            </a:r>
          </a:p>
          <a:p>
            <a:pPr lvl="1"/>
            <a:r>
              <a:rPr lang="hu-HU" sz="2400" dirty="0"/>
              <a:t>Új írása</a:t>
            </a:r>
          </a:p>
          <a:p>
            <a:pPr lvl="1"/>
            <a:r>
              <a:rPr lang="hu-HU" sz="2400" dirty="0"/>
              <a:t>Törlés</a:t>
            </a:r>
          </a:p>
          <a:p>
            <a:pPr lvl="1"/>
            <a:r>
              <a:rPr lang="hu-HU" sz="2400" dirty="0"/>
              <a:t>Szerkesztés</a:t>
            </a:r>
          </a:p>
          <a:p>
            <a:pPr lvl="1"/>
            <a:r>
              <a:rPr lang="hu-HU" sz="2400" dirty="0"/>
              <a:t>Készre állítás</a:t>
            </a:r>
          </a:p>
          <a:p>
            <a:pPr lvl="1"/>
            <a:r>
              <a:rPr lang="hu-HU" sz="2400" dirty="0"/>
              <a:t>Listázás</a:t>
            </a:r>
          </a:p>
        </p:txBody>
      </p:sp>
    </p:spTree>
    <p:extLst>
      <p:ext uri="{BB962C8B-B14F-4D97-AF65-F5344CB8AC3E}">
        <p14:creationId xmlns:p14="http://schemas.microsoft.com/office/powerpoint/2010/main" val="1961176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78E2C-A5C1-45C1-8753-0AE37994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program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AB9BEE-383F-4ABE-892F-32966D04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1. Lépés: Regisztrálás</a:t>
            </a:r>
          </a:p>
          <a:p>
            <a:r>
              <a:rPr lang="hu-HU" sz="3200" dirty="0"/>
              <a:t>2. Lépés: Bejelentkezés</a:t>
            </a:r>
          </a:p>
          <a:p>
            <a:r>
              <a:rPr lang="hu-HU" sz="3200" dirty="0"/>
              <a:t>3. Lépés: Bejegyzések Írása</a:t>
            </a:r>
          </a:p>
          <a:p>
            <a:r>
              <a:rPr lang="hu-HU" sz="3200" dirty="0"/>
              <a:t>3.2 Lépés: Esetleges szerkesztés/törlés</a:t>
            </a:r>
          </a:p>
          <a:p>
            <a:r>
              <a:rPr lang="hu-HU" sz="3200" dirty="0"/>
              <a:t>4. Lépés: Készre állítás</a:t>
            </a:r>
          </a:p>
          <a:p>
            <a:r>
              <a:rPr lang="hu-HU" sz="3200" dirty="0"/>
              <a:t>5. Lépés: Listázás</a:t>
            </a:r>
          </a:p>
        </p:txBody>
      </p:sp>
    </p:spTree>
    <p:extLst>
      <p:ext uri="{BB962C8B-B14F-4D97-AF65-F5344CB8AC3E}">
        <p14:creationId xmlns:p14="http://schemas.microsoft.com/office/powerpoint/2010/main" val="3432838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358AA-712B-4FAE-BADB-CC2352FE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8000" dirty="0" err="1"/>
              <a:t>Főmenü</a:t>
            </a:r>
            <a:endParaRPr lang="hu-HU" sz="8000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6877300C-4401-4392-B1D6-541667B8F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9225" y="2715419"/>
            <a:ext cx="3905250" cy="2771775"/>
          </a:xfrm>
          <a:prstGeom prst="rect">
            <a:avLst/>
          </a:prstGeom>
        </p:spPr>
      </p:pic>
      <p:sp>
        <p:nvSpPr>
          <p:cNvPr id="8" name="Tartalom helye 7">
            <a:extLst>
              <a:ext uri="{FF2B5EF4-FFF2-40B4-BE49-F238E27FC236}">
                <a16:creationId xmlns:a16="http://schemas.microsoft.com/office/drawing/2014/main" id="{4EF228B0-8073-42DB-AB59-8E16454F0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főmenüben</a:t>
            </a:r>
            <a:r>
              <a:rPr lang="hu-HU" sz="2400" dirty="0"/>
              <a:t> a felhasználó navigálhat a választható funkciók között</a:t>
            </a:r>
          </a:p>
          <a:p>
            <a:r>
              <a:rPr lang="hu-HU" sz="2400" dirty="0"/>
              <a:t>Lehetőségek:</a:t>
            </a:r>
          </a:p>
          <a:p>
            <a:pPr lvl="1"/>
            <a:r>
              <a:rPr lang="hu-HU" sz="2000" dirty="0"/>
              <a:t>Regisztráció</a:t>
            </a:r>
          </a:p>
          <a:p>
            <a:pPr lvl="1"/>
            <a:r>
              <a:rPr lang="hu-HU" sz="2000" dirty="0"/>
              <a:t>Bejelentkezés</a:t>
            </a:r>
          </a:p>
          <a:p>
            <a:pPr lvl="1"/>
            <a:r>
              <a:rPr lang="hu-HU" sz="2000" dirty="0"/>
              <a:t>Bejegyzések kezelése</a:t>
            </a:r>
          </a:p>
          <a:p>
            <a:pPr lvl="1"/>
            <a:r>
              <a:rPr lang="hu-HU" sz="2000" dirty="0"/>
              <a:t>Kilépés a programból</a:t>
            </a:r>
          </a:p>
        </p:txBody>
      </p:sp>
    </p:spTree>
    <p:extLst>
      <p:ext uri="{BB962C8B-B14F-4D97-AF65-F5344CB8AC3E}">
        <p14:creationId xmlns:p14="http://schemas.microsoft.com/office/powerpoint/2010/main" val="2631532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bejegyzés írása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főmenübe</a:t>
            </a:r>
            <a:r>
              <a:rPr lang="hu-HU" dirty="0"/>
              <a:t> bejelentkezés után válasszuk ki a 3. opciót</a:t>
            </a:r>
          </a:p>
          <a:p>
            <a:r>
              <a:rPr lang="hu-HU" dirty="0"/>
              <a:t>Ezután válasszuk ki az új bejegyezés írása opciót</a:t>
            </a:r>
          </a:p>
          <a:p>
            <a:r>
              <a:rPr lang="hu-HU" dirty="0"/>
              <a:t>Ezután adjunk meg egy:</a:t>
            </a:r>
          </a:p>
          <a:p>
            <a:pPr lvl="1"/>
            <a:r>
              <a:rPr lang="hu-HU" dirty="0"/>
              <a:t>Címet</a:t>
            </a:r>
          </a:p>
          <a:p>
            <a:pPr lvl="1"/>
            <a:r>
              <a:rPr lang="hu-HU" dirty="0"/>
              <a:t>Leírást</a:t>
            </a:r>
          </a:p>
          <a:p>
            <a:pPr lvl="1"/>
            <a:r>
              <a:rPr lang="hu-HU" dirty="0"/>
              <a:t>Határidőt</a:t>
            </a:r>
          </a:p>
          <a:p>
            <a:r>
              <a:rPr lang="hu-HU" dirty="0"/>
              <a:t>A rendszer automatikusan menti a megírt bejegyzésünket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8B101867-85B6-4305-86D5-DEB7083E0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1957" y="3541714"/>
            <a:ext cx="4601759" cy="2312740"/>
          </a:xfrm>
          <a:prstGeom prst="rect">
            <a:avLst/>
          </a:prstGeom>
        </p:spPr>
      </p:pic>
      <p:pic>
        <p:nvPicPr>
          <p:cNvPr id="11" name="Tartalom helye 8">
            <a:extLst>
              <a:ext uri="{FF2B5EF4-FFF2-40B4-BE49-F238E27FC236}">
                <a16:creationId xmlns:a16="http://schemas.microsoft.com/office/drawing/2014/main" id="{F8426ED1-CC14-4AB4-B131-1768979E2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13"/>
          <a:stretch/>
        </p:blipFill>
        <p:spPr>
          <a:xfrm>
            <a:off x="5368752" y="1162975"/>
            <a:ext cx="3905250" cy="21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4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96955AB-81B9-452E-8023-67E6F32C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26" y="1710268"/>
            <a:ext cx="9206144" cy="2340568"/>
          </a:xfrm>
        </p:spPr>
        <p:txBody>
          <a:bodyPr/>
          <a:lstStyle/>
          <a:p>
            <a:pPr algn="ctr"/>
            <a:r>
              <a:rPr lang="hu-HU" sz="6600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2BBE5C3-8B9B-4D92-B192-5523EEE8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05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124</Words>
  <Application>Microsoft Office PowerPoint</Application>
  <PresentationFormat>Szélesvásznú</PresentationFormat>
  <Paragraphs>38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Dimenzió</vt:lpstr>
      <vt:lpstr>Határidőnapló bemutató</vt:lpstr>
      <vt:lpstr>Program részei</vt:lpstr>
      <vt:lpstr>A program működése</vt:lpstr>
      <vt:lpstr>Főmenü</vt:lpstr>
      <vt:lpstr>Új bejegyzés írása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Határidőnapló bemutató</dc:title>
  <dc:creator>Papp Dániel Dominik</dc:creator>
  <cp:lastModifiedBy>Papp Dániel Dominik</cp:lastModifiedBy>
  <cp:revision>10</cp:revision>
  <dcterms:created xsi:type="dcterms:W3CDTF">2025-01-07T07:04:09Z</dcterms:created>
  <dcterms:modified xsi:type="dcterms:W3CDTF">2025-01-07T07:36:50Z</dcterms:modified>
</cp:coreProperties>
</file>