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10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49464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56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634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532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4551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4127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716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771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720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5139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A028F8B-062D-43C6-922D-F6DF012FFB86}" type="datetimeFigureOut">
              <a:rPr lang="hu-HU" smtClean="0"/>
              <a:t>2025. 10. 05.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BF1BB51-5BF4-4663-82B5-F3D56B4D60BF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39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E89DC7-8A95-761A-9A03-49C7774B6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23900" dirty="0"/>
              <a:t>AMŐBA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EB65DA5-3AC2-A5F7-F127-6606ADC5AD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Papp Dániel Dominik és Szilágyi Bálint</a:t>
            </a:r>
          </a:p>
        </p:txBody>
      </p:sp>
    </p:spTree>
    <p:extLst>
      <p:ext uri="{BB962C8B-B14F-4D97-AF65-F5344CB8AC3E}">
        <p14:creationId xmlns:p14="http://schemas.microsoft.com/office/powerpoint/2010/main" val="33579219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3084E3-033B-E52B-C5F6-D5A705F5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7200" b="1" dirty="0"/>
              <a:t>A program működése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3B6679-C5DF-C51F-EA10-B098EEF4E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sz="2800" b="1" dirty="0"/>
              <a:t>Fő menüpontok:</a:t>
            </a:r>
            <a:endParaRPr lang="hu-HU" sz="2800" dirty="0"/>
          </a:p>
          <a:p>
            <a:r>
              <a:rPr lang="hu-HU" sz="2400" dirty="0"/>
              <a:t>- Start - játék indítása</a:t>
            </a:r>
          </a:p>
          <a:p>
            <a:r>
              <a:rPr lang="hu-HU" sz="2400" dirty="0"/>
              <a:t>- Beállítások - színek, tábla méret, jelölések</a:t>
            </a:r>
          </a:p>
          <a:p>
            <a:r>
              <a:rPr lang="hu-HU" sz="2400" dirty="0"/>
              <a:t>- Kilépés - program bezárása</a:t>
            </a:r>
          </a:p>
          <a:p>
            <a:r>
              <a:rPr lang="hu-HU" sz="2800" b="1" dirty="0"/>
              <a:t>Játékmenet:</a:t>
            </a:r>
            <a:endParaRPr lang="hu-HU" sz="2800" dirty="0"/>
          </a:p>
          <a:p>
            <a:r>
              <a:rPr lang="hu-HU" sz="2400" dirty="0"/>
              <a:t>- Két játékos felváltva lép</a:t>
            </a:r>
          </a:p>
          <a:p>
            <a:r>
              <a:rPr lang="hu-HU" sz="2400" dirty="0"/>
              <a:t>- Cél 5 azonos jel egymás mellett</a:t>
            </a:r>
          </a:p>
          <a:p>
            <a:r>
              <a:rPr lang="hu-HU" sz="2400" dirty="0"/>
              <a:t>- Ha megtelik a tábla → döntetlen</a:t>
            </a:r>
          </a:p>
          <a:p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174634F2-C2E3-CA5C-A2F4-F78AE81DC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153" y="1845734"/>
            <a:ext cx="2143033" cy="1124712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D8A960A-45B6-1798-35DD-DD98F42F1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153" y="3246120"/>
            <a:ext cx="2563450" cy="29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939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5C4F8E-85FC-38A1-8170-9804478A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Dominik munkássága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736D0B-845A-561E-54B9-FF31F5D4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A bekérés és ellenőrzése</a:t>
            </a:r>
          </a:p>
          <a:p>
            <a:r>
              <a:rPr lang="hu-HU" dirty="0"/>
              <a:t>- Mátrixba az adatok beírása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- Menü rendszer</a:t>
            </a:r>
          </a:p>
          <a:p>
            <a:r>
              <a:rPr lang="hu-HU" dirty="0"/>
              <a:t>- Beállítások menü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- Függőleges és vízszintes </a:t>
            </a:r>
            <a:r>
              <a:rPr lang="hu-HU" dirty="0" err="1"/>
              <a:t>ellenörzés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1FF3F5D-6736-422D-D0B3-D2EE0A4EA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460" y="1737360"/>
            <a:ext cx="2901149" cy="859600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E07ED62E-5352-ED1D-C9BD-DA98D835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894" y="3428999"/>
            <a:ext cx="2467319" cy="1057423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C743C0CA-6B4B-86E9-6F3B-8F0E62238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875" y="2648063"/>
            <a:ext cx="3543445" cy="3676717"/>
          </a:xfrm>
          <a:prstGeom prst="rect">
            <a:avLst/>
          </a:prstGeom>
        </p:spPr>
      </p:pic>
      <p:cxnSp>
        <p:nvCxnSpPr>
          <p:cNvPr id="16" name="Összekötő: szögletes 15">
            <a:extLst>
              <a:ext uri="{FF2B5EF4-FFF2-40B4-BE49-F238E27FC236}">
                <a16:creationId xmlns:a16="http://schemas.microsoft.com/office/drawing/2014/main" id="{3DF830B9-257F-B76F-98C5-09D37A98482B}"/>
              </a:ext>
            </a:extLst>
          </p:cNvPr>
          <p:cNvCxnSpPr/>
          <p:nvPr/>
        </p:nvCxnSpPr>
        <p:spPr>
          <a:xfrm flipV="1">
            <a:off x="4932553" y="4672584"/>
            <a:ext cx="2730119" cy="101498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Jobb oldali kapcsos zárójel 16">
            <a:extLst>
              <a:ext uri="{FF2B5EF4-FFF2-40B4-BE49-F238E27FC236}">
                <a16:creationId xmlns:a16="http://schemas.microsoft.com/office/drawing/2014/main" id="{FAEB09D6-13BE-4CB7-78D3-C7A2667A69AD}"/>
              </a:ext>
            </a:extLst>
          </p:cNvPr>
          <p:cNvSpPr/>
          <p:nvPr/>
        </p:nvSpPr>
        <p:spPr>
          <a:xfrm>
            <a:off x="3163824" y="3685032"/>
            <a:ext cx="246888" cy="80139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Jobb oldali kapcsos zárójel 17">
            <a:extLst>
              <a:ext uri="{FF2B5EF4-FFF2-40B4-BE49-F238E27FC236}">
                <a16:creationId xmlns:a16="http://schemas.microsoft.com/office/drawing/2014/main" id="{BE4CEB98-EFB1-B85E-1F45-880149F757E2}"/>
              </a:ext>
            </a:extLst>
          </p:cNvPr>
          <p:cNvSpPr/>
          <p:nvPr/>
        </p:nvSpPr>
        <p:spPr>
          <a:xfrm>
            <a:off x="4169664" y="1845734"/>
            <a:ext cx="207156" cy="751226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8614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1EED26-FB7F-9416-C4CB-4E5EFD322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Bálint munkássága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3DBE02-F038-D10A-A605-2A0F37FE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- Tábla kirajzolása</a:t>
            </a:r>
          </a:p>
          <a:p>
            <a:r>
              <a:rPr lang="hu-HU" dirty="0"/>
              <a:t>- Táblába beírás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- Átlós ellenőrzés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dirty="0"/>
              <a:t>- Játékosok jelének változtatása</a:t>
            </a:r>
          </a:p>
          <a:p>
            <a:endParaRPr lang="hu-HU" dirty="0"/>
          </a:p>
          <a:p>
            <a:r>
              <a:rPr lang="hu-HU" dirty="0"/>
              <a:t>- Játék vége az ellenőrzések után</a:t>
            </a:r>
          </a:p>
          <a:p>
            <a:endParaRPr lang="hu-HU" dirty="0"/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6933A599-7856-2535-C6C9-13E0A1A283D8}"/>
              </a:ext>
            </a:extLst>
          </p:cNvPr>
          <p:cNvCxnSpPr/>
          <p:nvPr/>
        </p:nvCxnSpPr>
        <p:spPr>
          <a:xfrm flipV="1">
            <a:off x="3054096" y="2825496"/>
            <a:ext cx="3072384" cy="6035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B8BCA6C5-AE47-600B-B806-5B75DE9AF092}"/>
              </a:ext>
            </a:extLst>
          </p:cNvPr>
          <p:cNvSpPr/>
          <p:nvPr/>
        </p:nvSpPr>
        <p:spPr>
          <a:xfrm>
            <a:off x="3072384" y="1845734"/>
            <a:ext cx="164592" cy="769450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BC270AEC-6731-2B5B-7B41-67ACD0994BD0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3236976" y="2203704"/>
            <a:ext cx="2889504" cy="267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Kép 14">
            <a:extLst>
              <a:ext uri="{FF2B5EF4-FFF2-40B4-BE49-F238E27FC236}">
                <a16:creationId xmlns:a16="http://schemas.microsoft.com/office/drawing/2014/main" id="{94C5CFF3-1C04-5B7D-FB8D-674174EB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0" y="1131004"/>
            <a:ext cx="4258269" cy="2543530"/>
          </a:xfrm>
          <a:prstGeom prst="rect">
            <a:avLst/>
          </a:prstGeom>
        </p:spPr>
      </p:pic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BCD1BBD1-234A-6D56-F79A-637E564FB93A}"/>
              </a:ext>
            </a:extLst>
          </p:cNvPr>
          <p:cNvCxnSpPr>
            <a:cxnSpLocks/>
          </p:cNvCxnSpPr>
          <p:nvPr/>
        </p:nvCxnSpPr>
        <p:spPr>
          <a:xfrm flipV="1">
            <a:off x="4590288" y="3884846"/>
            <a:ext cx="3922776" cy="1363810"/>
          </a:xfrm>
          <a:prstGeom prst="bentConnector3">
            <a:avLst>
              <a:gd name="adj1" fmla="val 1001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Kép 27">
            <a:extLst>
              <a:ext uri="{FF2B5EF4-FFF2-40B4-BE49-F238E27FC236}">
                <a16:creationId xmlns:a16="http://schemas.microsoft.com/office/drawing/2014/main" id="{5D3B7D52-2C3C-D735-EDC5-9A2A4D84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512" y="3922024"/>
            <a:ext cx="3760864" cy="6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78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F23DC2-061D-08A3-351B-9A6C1B42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8000" b="1" dirty="0"/>
              <a:t>Főbb részei a programnak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4DECBF-8A39-DFC3-B725-1B680D7B1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sz="2400" dirty="0"/>
              <a:t>- Main() -&gt; Az alapvető adatok betöltéséért felel és a menüt </a:t>
            </a:r>
            <a:r>
              <a:rPr lang="hu-HU" sz="2400" dirty="0" err="1"/>
              <a:t>elendítja</a:t>
            </a:r>
            <a:endParaRPr lang="hu-HU" sz="2400" dirty="0"/>
          </a:p>
          <a:p>
            <a:endParaRPr lang="hu-HU" sz="2400" dirty="0"/>
          </a:p>
          <a:p>
            <a:r>
              <a:rPr lang="hu-HU" sz="2400" dirty="0"/>
              <a:t>- </a:t>
            </a:r>
            <a:r>
              <a:rPr lang="hu-HU" sz="2400" dirty="0" err="1"/>
              <a:t>Menu</a:t>
            </a:r>
            <a:r>
              <a:rPr lang="hu-HU" sz="2400" dirty="0"/>
              <a:t>() -&gt; A menü kirajzolásáért felel</a:t>
            </a:r>
          </a:p>
          <a:p>
            <a:endParaRPr lang="hu-HU" sz="2400" dirty="0"/>
          </a:p>
          <a:p>
            <a:r>
              <a:rPr lang="hu-HU" sz="2400" dirty="0"/>
              <a:t>- </a:t>
            </a:r>
            <a:r>
              <a:rPr lang="hu-HU" sz="2400" dirty="0" err="1"/>
              <a:t>Beallitasok</a:t>
            </a:r>
            <a:r>
              <a:rPr lang="hu-HU" sz="2400" dirty="0"/>
              <a:t>() -&gt; A beállítások menüt írja ki és a beállításokat kezeli</a:t>
            </a:r>
          </a:p>
          <a:p>
            <a:endParaRPr lang="hu-HU" sz="2400" dirty="0"/>
          </a:p>
          <a:p>
            <a:r>
              <a:rPr lang="hu-HU" sz="2400" dirty="0"/>
              <a:t>- </a:t>
            </a:r>
            <a:r>
              <a:rPr lang="hu-HU" sz="2400" dirty="0" err="1"/>
              <a:t>Jatek</a:t>
            </a:r>
            <a:r>
              <a:rPr lang="hu-HU" sz="2400" dirty="0"/>
              <a:t>() -&gt; Maga a játék, a tábla, a bekérések és nyerés ellenőrzés</a:t>
            </a:r>
          </a:p>
          <a:p>
            <a:endParaRPr lang="hu-HU" sz="2400" dirty="0"/>
          </a:p>
          <a:p>
            <a:r>
              <a:rPr lang="hu-HU" sz="2400" dirty="0"/>
              <a:t>- </a:t>
            </a:r>
            <a:r>
              <a:rPr lang="hu-HU" sz="2400" dirty="0" err="1"/>
              <a:t>Tabla</a:t>
            </a:r>
            <a:r>
              <a:rPr lang="hu-HU" sz="2400" dirty="0"/>
              <a:t>() -&gt; Tábla kirajzolása a konzolban</a:t>
            </a:r>
          </a:p>
        </p:txBody>
      </p:sp>
    </p:spTree>
    <p:extLst>
      <p:ext uri="{BB962C8B-B14F-4D97-AF65-F5344CB8AC3E}">
        <p14:creationId xmlns:p14="http://schemas.microsoft.com/office/powerpoint/2010/main" val="328092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72D050-88C0-C10F-8E81-D622CBDE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5400" dirty="0"/>
              <a:t>Tanulságok - Fejlesztési tapasztalatok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5C371-C818-8647-E8BA-40E0D26A2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2600" dirty="0"/>
              <a:t>- Bajok az indexeléssel</a:t>
            </a:r>
          </a:p>
          <a:p>
            <a:endParaRPr lang="hu-HU" sz="2600" dirty="0"/>
          </a:p>
          <a:p>
            <a:r>
              <a:rPr lang="hu-HU" sz="2600" dirty="0"/>
              <a:t>- Dolgok sorrendje</a:t>
            </a:r>
          </a:p>
          <a:p>
            <a:endParaRPr lang="hu-HU" sz="2600" dirty="0"/>
          </a:p>
          <a:p>
            <a:r>
              <a:rPr lang="hu-HU" sz="2600" dirty="0"/>
              <a:t>- Elnevezések fontossága</a:t>
            </a:r>
          </a:p>
          <a:p>
            <a:endParaRPr lang="hu-HU" sz="2600" dirty="0"/>
          </a:p>
          <a:p>
            <a:r>
              <a:rPr lang="hu-HU" sz="2600" dirty="0"/>
              <a:t>- Néha újra kell írni, amit már egyszer megírtunk</a:t>
            </a:r>
          </a:p>
          <a:p>
            <a:endParaRPr lang="hu-HU" sz="2600" dirty="0"/>
          </a:p>
          <a:p>
            <a:r>
              <a:rPr lang="hu-HU" sz="2600" dirty="0"/>
              <a:t>- Elsietés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75093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4E9B19-0698-6D3A-DCC3-4E77588B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sz="6000" dirty="0"/>
              <a:t>Új tudások - Fejlesztési tapasztalatok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117084-27DE-9C15-8B42-8C2B5CD5E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sz="3000" dirty="0"/>
              <a:t>- Mátrixok helyes használata</a:t>
            </a:r>
          </a:p>
          <a:p>
            <a:endParaRPr lang="hu-HU" sz="2400" dirty="0"/>
          </a:p>
          <a:p>
            <a:endParaRPr lang="hu-HU" sz="2400" dirty="0"/>
          </a:p>
          <a:p>
            <a:endParaRPr lang="hu-HU" sz="2400" dirty="0"/>
          </a:p>
          <a:p>
            <a:r>
              <a:rPr lang="hu-HU" sz="3000" dirty="0"/>
              <a:t>- Rugalmas kódírás</a:t>
            </a:r>
          </a:p>
          <a:p>
            <a:endParaRPr lang="hu-HU" sz="2400" dirty="0"/>
          </a:p>
          <a:p>
            <a:endParaRPr lang="hu-HU" sz="2400" dirty="0"/>
          </a:p>
          <a:p>
            <a:endParaRPr lang="hu-HU" sz="2400" dirty="0"/>
          </a:p>
          <a:p>
            <a:r>
              <a:rPr lang="hu-HU" sz="3000" dirty="0"/>
              <a:t>- Függvények használata</a:t>
            </a:r>
          </a:p>
        </p:txBody>
      </p:sp>
    </p:spTree>
    <p:extLst>
      <p:ext uri="{BB962C8B-B14F-4D97-AF65-F5344CB8AC3E}">
        <p14:creationId xmlns:p14="http://schemas.microsoft.com/office/powerpoint/2010/main" val="1505417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0E7B14F4-DEAF-2D26-9BA7-08F552A8D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A8D3F140-7975-EC18-9683-C7A1C38DFB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7" name="Kép 6" descr="A képen Gyorsétel, Snack, étel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59E8820F-A85C-FF58-53E8-864C697F0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" y="274319"/>
            <a:ext cx="1767273" cy="25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25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</TotalTime>
  <Words>206</Words>
  <Application>Microsoft Office PowerPoint</Application>
  <PresentationFormat>Szélesvásznú</PresentationFormat>
  <Paragraphs>61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Retrospektív</vt:lpstr>
      <vt:lpstr>AMŐBA</vt:lpstr>
      <vt:lpstr>A program működése</vt:lpstr>
      <vt:lpstr>Dominik munkássága</vt:lpstr>
      <vt:lpstr>Bálint munkássága</vt:lpstr>
      <vt:lpstr>Főbb részei a programnak</vt:lpstr>
      <vt:lpstr>Tanulságok - Fejlesztési tapasztalatok</vt:lpstr>
      <vt:lpstr>Új tudások - Fejlesztési tapasztalatok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Dgamer 1118</dc:creator>
  <cp:lastModifiedBy>Dgamer 1118</cp:lastModifiedBy>
  <cp:revision>27</cp:revision>
  <dcterms:created xsi:type="dcterms:W3CDTF">2025-10-05T07:35:05Z</dcterms:created>
  <dcterms:modified xsi:type="dcterms:W3CDTF">2025-10-05T08:21:56Z</dcterms:modified>
</cp:coreProperties>
</file>