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463C-844A-46CB-A737-1AEEDE247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D9BCB-91AD-4B23-8A96-A6A828805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1F167-0BEA-4943-B46D-6DFD541D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839A-69EA-4835-AEE0-0EF79957C543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7BA1A-1321-40FD-AD9A-E13C78CC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7E07C-838C-4E87-826D-10BCEF97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B30C-3B95-4FEE-A496-2574187AF6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83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1A73-A8DE-4D8D-8A92-15B5FEEB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C17AE-B73F-419B-83B9-9F697FAF7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FCA80-2DD7-42D6-8B5C-99BB13EA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839A-69EA-4835-AEE0-0EF79957C543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AADF0-6DE4-42F5-AB82-E1C0A7142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A5CA1-1FFF-4627-92F3-00A85242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B30C-3B95-4FEE-A496-2574187AF6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61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25A6D2-C885-427A-98B3-A966C520D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FDFBA-A64B-4E91-890E-C40309A16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A862B-3D6B-4DA0-A943-F73417A07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839A-69EA-4835-AEE0-0EF79957C543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11712-D586-4DD0-9C3A-83F165F4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CB0B-488C-43BC-9C3E-E4D7D899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B30C-3B95-4FEE-A496-2574187AF6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91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C06A-DDD3-4D96-8D6B-DB4D18F6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57A04-A4C8-492A-8686-364584CCD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D3878-E9CF-4410-873D-46D813069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839A-69EA-4835-AEE0-0EF79957C543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623C8-359A-44E9-8BA7-F9975C1E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A139-24DB-4F3D-880D-09AC3214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B30C-3B95-4FEE-A496-2574187AF6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89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BA2C-89B9-4DAE-B842-A0475AEA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FC0FF-C5B9-41FE-B112-9767FE670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9ABD7-A99F-4FBD-AD15-00434AE4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839A-69EA-4835-AEE0-0EF79957C543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5A4D1-5C1A-4F44-97C8-7B4C4F6C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47720-616A-4F44-8293-B73470D7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B30C-3B95-4FEE-A496-2574187AF6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17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2326-FAB1-4012-B955-94928D549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8AD86-6563-40AA-B364-EDD90027F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01A4E-B309-4DB5-851F-4686A52C2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7620A-824F-4FA5-BCCE-91E5AAA0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839A-69EA-4835-AEE0-0EF79957C543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DA598-31A2-4740-87F2-4D3BD38C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21B17-6657-4571-94C3-F7F150B8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B30C-3B95-4FEE-A496-2574187AF6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376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AA544-9401-4416-BE18-2ABAA0EF8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29A25-22EF-4CB3-9B61-C282D1E2D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5F5CF-154B-4013-A89B-DCA87A6F3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D8F074-8FA8-4ED2-93AF-F39ABA8BE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F3CBC-5CEC-46C0-BCE9-7B1E2DFEB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826BC9-36C7-4402-9673-078855C3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839A-69EA-4835-AEE0-0EF79957C543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CC96DF-195F-4BA0-814B-94129D36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F1BB79-1C4E-4CD9-9DF9-608CC0AB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B30C-3B95-4FEE-A496-2574187AF6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42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5B0D-B8B1-450D-B3D0-F8013CBAD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E57A2-D124-4085-B667-A79329FA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839A-69EA-4835-AEE0-0EF79957C543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08920-9BF9-452F-8A2D-CFEFD031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7AD4E-3FEB-4F74-A778-DC557023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B30C-3B95-4FEE-A496-2574187AF6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55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D9FD0-7E93-41B2-8435-AF8D6BDF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839A-69EA-4835-AEE0-0EF79957C543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606FE-D4D0-4F23-BEC5-53A9627E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0D195-B06B-400A-9EEC-6E1B4CE5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B30C-3B95-4FEE-A496-2574187AF6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72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A59DC-5628-4639-B041-185EF261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97C27-94FB-4739-96C2-6C02770B8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3ED59-CA9E-46DA-A92D-FC175E37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FD336-7237-476B-B273-E1AD8D898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839A-69EA-4835-AEE0-0EF79957C543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CFB4A-11E8-422B-BBA3-3E354A52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297B4-8929-4641-B017-6538B183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B30C-3B95-4FEE-A496-2574187AF6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24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44F1-8044-4773-A1E2-5E471EDD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E4579-757F-4D19-B35B-F82873B0A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769CE-4461-4B96-B736-96958EB05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D7BB1-227A-4832-A1B2-0F385DBB3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839A-69EA-4835-AEE0-0EF79957C543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D1E0E-877F-4A36-B1A9-6D33F2B4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772F0-A603-49F5-B772-AAC335D0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B30C-3B95-4FEE-A496-2574187AF6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93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61D88-95BF-4BE3-AF61-DF42AA961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9085C-4BC2-4A2C-91C4-23ACE5BD4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889C2-917B-42F3-A93C-B46031BD8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9839A-69EA-4835-AEE0-0EF79957C543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5A73B-4E02-40DB-AB00-88594F416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B05C3-6EFC-42A5-98BA-566A17BD6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4B30C-3B95-4FEE-A496-2574187AF6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41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3BBA85-8B09-41E0-BF4C-8D422FAB4E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22"/>
          <a:stretch/>
        </p:blipFill>
        <p:spPr>
          <a:xfrm>
            <a:off x="3628680" y="1510747"/>
            <a:ext cx="4934639" cy="399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1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6F3006-648A-4713-8FDC-287C2214C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54" y="1214128"/>
            <a:ext cx="5496692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5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D06E73-69AA-4A21-8EED-A7320E84C1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222"/>
          <a:stretch/>
        </p:blipFill>
        <p:spPr>
          <a:xfrm>
            <a:off x="5100498" y="2242972"/>
            <a:ext cx="1991003" cy="201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3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651AF4-4790-4C03-978F-2137A8639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574" y="990259"/>
            <a:ext cx="645885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33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DA5AAB-320C-4A66-8CC3-7C76610C8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548" y="1376076"/>
            <a:ext cx="6658904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4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5 Different Types Of Web Hosting Services Explained - RedSwitches -  Affordable Premium Dedicated Servers">
            <a:extLst>
              <a:ext uri="{FF2B5EF4-FFF2-40B4-BE49-F238E27FC236}">
                <a16:creationId xmlns:a16="http://schemas.microsoft.com/office/drawing/2014/main" id="{7037E125-ED83-49F9-BBA2-4F9040596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1547813"/>
            <a:ext cx="752475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969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shani shashidharan</dc:creator>
  <cp:lastModifiedBy>shani shashidharan</cp:lastModifiedBy>
  <cp:revision>1</cp:revision>
  <dcterms:created xsi:type="dcterms:W3CDTF">2021-11-22T14:52:31Z</dcterms:created>
  <dcterms:modified xsi:type="dcterms:W3CDTF">2021-11-22T15:57:43Z</dcterms:modified>
</cp:coreProperties>
</file>