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90" r:id="rId4"/>
    <p:sldId id="297" r:id="rId5"/>
    <p:sldId id="296" r:id="rId6"/>
    <p:sldId id="302" r:id="rId7"/>
    <p:sldId id="298" r:id="rId8"/>
    <p:sldId id="299" r:id="rId9"/>
    <p:sldId id="300" r:id="rId10"/>
    <p:sldId id="28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13"/>
    <a:srgbClr val="FF6801"/>
    <a:srgbClr val="DC5E00"/>
    <a:srgbClr val="E71C1A"/>
    <a:srgbClr val="FFFFFF"/>
    <a:srgbClr val="8BB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5"/>
    <p:restoredTop sz="94691"/>
  </p:normalViewPr>
  <p:slideViewPr>
    <p:cSldViewPr>
      <p:cViewPr varScale="1">
        <p:scale>
          <a:sx n="110" d="100"/>
          <a:sy n="110" d="100"/>
        </p:scale>
        <p:origin x="331" y="6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07F7-1193-4CD9-ABEF-23598D46DA7C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F2C5-942F-4D82-A77B-5301F56B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3996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16962"/>
            <a:ext cx="9143997" cy="51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78308"/>
            <a:ext cx="57150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1275606"/>
            <a:ext cx="5256583" cy="1296144"/>
          </a:xfrm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谢谢观赏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7824" y="2067694"/>
            <a:ext cx="2686136" cy="792088"/>
          </a:xfrm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 you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！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12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267494"/>
            <a:ext cx="5249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/>
              <a:t> </a:t>
            </a:r>
            <a:r>
              <a:rPr lang="en-US" altLang="zh-CN" sz="4000" b="1" dirty="0" err="1" smtClean="0"/>
              <a:t>ReactiveX</a:t>
            </a:r>
            <a:r>
              <a:rPr lang="en-US" altLang="zh-CN" sz="4000" b="1" dirty="0" smtClean="0"/>
              <a:t> </a:t>
            </a:r>
            <a:r>
              <a:rPr lang="zh-CN" altLang="en-US" sz="4000" b="1" dirty="0" smtClean="0"/>
              <a:t>历史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971600" y="985569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err="1"/>
              <a:t>ReactiveX</a:t>
            </a:r>
            <a:r>
              <a:rPr lang="zh-CN" altLang="en-US" sz="2800" dirty="0"/>
              <a:t>是</a:t>
            </a:r>
            <a:r>
              <a:rPr lang="en-US" altLang="zh-CN" sz="2800" dirty="0"/>
              <a:t>Reactive Extensions</a:t>
            </a:r>
            <a:r>
              <a:rPr lang="zh-CN" altLang="en-US" sz="2800" dirty="0"/>
              <a:t>的缩写，一般简写为</a:t>
            </a:r>
            <a:r>
              <a:rPr lang="en-US" altLang="zh-CN" sz="2800" dirty="0"/>
              <a:t>Rx</a:t>
            </a:r>
            <a:r>
              <a:rPr lang="zh-CN" altLang="en-US" sz="2800" dirty="0"/>
              <a:t>，最初是</a:t>
            </a:r>
            <a:r>
              <a:rPr lang="en-US" altLang="zh-CN" sz="2800" dirty="0"/>
              <a:t>LINQ</a:t>
            </a:r>
            <a:r>
              <a:rPr lang="zh-CN" altLang="en-US" sz="2800" dirty="0"/>
              <a:t>的一个扩展，由微软的架构师</a:t>
            </a:r>
            <a:r>
              <a:rPr lang="en-US" altLang="zh-CN" sz="2800" dirty="0"/>
              <a:t>Erik Meijer</a:t>
            </a:r>
            <a:r>
              <a:rPr lang="zh-CN" altLang="en-US" sz="2800" dirty="0"/>
              <a:t>领导的团队开发，在</a:t>
            </a:r>
            <a:r>
              <a:rPr lang="en-US" altLang="zh-CN" sz="2800" dirty="0"/>
              <a:t>2012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月开源，</a:t>
            </a:r>
            <a:r>
              <a:rPr lang="en-US" altLang="zh-CN" sz="2800" dirty="0"/>
              <a:t>Rx</a:t>
            </a:r>
            <a:r>
              <a:rPr lang="zh-CN" altLang="en-US" sz="2800" dirty="0"/>
              <a:t>是一个编程模型，目标是提供一致的编程接口，帮助开发者更方便的处理异步</a:t>
            </a:r>
            <a:r>
              <a:rPr lang="zh-CN" altLang="en-US" sz="2800" dirty="0" smtClean="0"/>
              <a:t>数据流。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751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267494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/>
              <a:t>什么是</a:t>
            </a:r>
            <a:r>
              <a:rPr lang="en-US" altLang="zh-CN" sz="4000" b="1" dirty="0" err="1" smtClean="0"/>
              <a:t>ReactiveX</a:t>
            </a:r>
            <a:endParaRPr lang="en-US" altLang="zh-CN" sz="4000" b="1" dirty="0"/>
          </a:p>
        </p:txBody>
      </p:sp>
      <p:sp>
        <p:nvSpPr>
          <p:cNvPr id="3" name="矩形 2"/>
          <p:cNvSpPr/>
          <p:nvPr/>
        </p:nvSpPr>
        <p:spPr>
          <a:xfrm>
            <a:off x="971600" y="2884750"/>
            <a:ext cx="720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/>
              <a:t>ReactiveX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个函数库，</a:t>
            </a:r>
            <a:r>
              <a:rPr lang="zh-CN" altLang="en-US" sz="2000" b="1" dirty="0" smtClean="0"/>
              <a:t>使用可观察序列组合异步和基于事件的程序。</a:t>
            </a:r>
            <a:endParaRPr lang="en-US" altLang="zh-CN" sz="2000" b="1" dirty="0" smtClean="0"/>
          </a:p>
          <a:p>
            <a:pPr>
              <a:defRPr/>
            </a:pPr>
            <a:r>
              <a:rPr lang="zh-CN" altLang="en-US" sz="2000" dirty="0" smtClean="0"/>
              <a:t>它</a:t>
            </a:r>
            <a:r>
              <a:rPr lang="zh-CN" altLang="en-US" dirty="0"/>
              <a:t>扩展了观察者模式用于支持数据和事件序列，添加了一些操作符，它让你可以声明式的组合这些序列，而无需关注底层的实现：如线程、同步、线程安全、并发数据结构和非阻塞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915566"/>
            <a:ext cx="6915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1986975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3200" dirty="0"/>
              <a:t>更简洁地实现异步和</a:t>
            </a:r>
            <a:r>
              <a:rPr lang="zh-CN" altLang="en-US" sz="3200" dirty="0" smtClean="0"/>
              <a:t>事件驱动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0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267494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 smtClean="0"/>
              <a:t>ReactiveX</a:t>
            </a:r>
            <a:r>
              <a:rPr lang="zh-CN" altLang="en-US" sz="4000" b="1" dirty="0" smtClean="0"/>
              <a:t>宣言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792436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dirty="0" err="1"/>
              <a:t>ReactiveX</a:t>
            </a:r>
            <a:r>
              <a:rPr lang="zh-CN" altLang="en-US" sz="2800" dirty="0"/>
              <a:t>结合了观察者模式、迭代器模式和函数式编程的</a:t>
            </a:r>
            <a:r>
              <a:rPr lang="zh-CN" altLang="en-US" sz="2800" dirty="0" smtClean="0"/>
              <a:t>精华，</a:t>
            </a:r>
            <a:r>
              <a:rPr lang="zh-CN" altLang="en-US" sz="2800" dirty="0"/>
              <a:t>不仅仅是一个编程接口，它是一种编程思想的突破，它影响了许多其它的程序库和框架以及编程语言。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267494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 smtClean="0"/>
              <a:t>ReactiveX</a:t>
            </a:r>
            <a:r>
              <a:rPr lang="zh-CN" altLang="en-US" sz="4000" b="1" dirty="0" smtClean="0"/>
              <a:t>优点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131590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/>
              <a:t>函数式风格</a:t>
            </a:r>
            <a:r>
              <a:rPr lang="zh-CN" altLang="en-US" sz="2400" dirty="0"/>
              <a:t>：对可观察数据流使用无副作用的输入输出函数，避免了程序里错综复杂的状态</a:t>
            </a:r>
          </a:p>
          <a:p>
            <a:r>
              <a:rPr lang="zh-CN" altLang="en-US" sz="2400" b="1" u="sng" dirty="0"/>
              <a:t>简化代码</a:t>
            </a:r>
            <a:r>
              <a:rPr lang="zh-CN" altLang="en-US" sz="2400" dirty="0"/>
              <a:t>：</a:t>
            </a:r>
            <a:r>
              <a:rPr lang="en-US" altLang="zh-CN" sz="2400" dirty="0"/>
              <a:t>Rx</a:t>
            </a:r>
            <a:r>
              <a:rPr lang="zh-CN" altLang="en-US" sz="2400" dirty="0"/>
              <a:t>的操作符通通常可以将复杂的难题简化为很少的几行代码</a:t>
            </a:r>
          </a:p>
          <a:p>
            <a:r>
              <a:rPr lang="zh-CN" altLang="en-US" sz="2400" b="1" u="sng" dirty="0"/>
              <a:t>异步错误处理</a:t>
            </a:r>
            <a:r>
              <a:rPr lang="zh-CN" altLang="en-US" sz="2400" dirty="0"/>
              <a:t>：传统的</a:t>
            </a:r>
            <a:r>
              <a:rPr lang="en-US" altLang="zh-CN" sz="2400" dirty="0"/>
              <a:t>try/catch</a:t>
            </a:r>
            <a:r>
              <a:rPr lang="zh-CN" altLang="en-US" sz="2400" dirty="0"/>
              <a:t>没办法处理异步计算，</a:t>
            </a:r>
            <a:r>
              <a:rPr lang="en-US" altLang="zh-CN" sz="2400" dirty="0"/>
              <a:t>Rx</a:t>
            </a:r>
            <a:r>
              <a:rPr lang="zh-CN" altLang="en-US" sz="2400" dirty="0"/>
              <a:t>提供了合适的错误处理机制</a:t>
            </a:r>
          </a:p>
          <a:p>
            <a:r>
              <a:rPr lang="zh-CN" altLang="en-US" sz="2400" b="1" u="sng" dirty="0"/>
              <a:t>轻松使用并发</a:t>
            </a:r>
            <a:r>
              <a:rPr lang="zh-CN" altLang="en-US" sz="2400" dirty="0"/>
              <a:t>：</a:t>
            </a:r>
            <a:r>
              <a:rPr lang="en-US" altLang="zh-CN" sz="2400" dirty="0"/>
              <a:t>Rx</a:t>
            </a:r>
            <a:r>
              <a:rPr lang="zh-CN" altLang="en-US" sz="2400" dirty="0"/>
              <a:t>的</a:t>
            </a:r>
            <a:r>
              <a:rPr lang="en-US" altLang="zh-CN" sz="2400" dirty="0"/>
              <a:t>Observables</a:t>
            </a:r>
            <a:r>
              <a:rPr lang="zh-CN" altLang="en-US" sz="2400" dirty="0"/>
              <a:t>和</a:t>
            </a:r>
            <a:r>
              <a:rPr lang="en-US" altLang="zh-CN" sz="2400" dirty="0"/>
              <a:t>Schedulers</a:t>
            </a:r>
            <a:r>
              <a:rPr lang="zh-CN" altLang="en-US" sz="2400" dirty="0"/>
              <a:t>让开发者可以摆脱底层的线程同步和各种并发问题</a:t>
            </a:r>
          </a:p>
        </p:txBody>
      </p:sp>
    </p:spTree>
    <p:extLst>
      <p:ext uri="{BB962C8B-B14F-4D97-AF65-F5344CB8AC3E}">
        <p14:creationId xmlns:p14="http://schemas.microsoft.com/office/powerpoint/2010/main" val="36262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-1"/>
            <a:ext cx="49911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785812"/>
            <a:ext cx="7105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267494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4000" dirty="0" err="1" smtClean="0"/>
              <a:t>Rx</a:t>
            </a:r>
            <a:r>
              <a:rPr lang="en-US" altLang="zh-CN" sz="4000" dirty="0" err="1"/>
              <a:t>Java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792436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/>
              <a:t>RxJava</a:t>
            </a:r>
            <a:r>
              <a:rPr lang="zh-CN" altLang="en-US" sz="2800" dirty="0"/>
              <a:t>是 </a:t>
            </a:r>
            <a:r>
              <a:rPr lang="en-US" altLang="zh-CN" sz="2800" dirty="0" err="1" smtClean="0"/>
              <a:t>ReactiveX</a:t>
            </a:r>
            <a:r>
              <a:rPr lang="zh-CN" altLang="en-US" sz="2800" dirty="0" smtClean="0"/>
              <a:t>在</a:t>
            </a:r>
            <a:r>
              <a:rPr lang="en-US" altLang="zh-CN" sz="2800" dirty="0"/>
              <a:t>JVM</a:t>
            </a:r>
            <a:r>
              <a:rPr lang="zh-CN" altLang="en-US" sz="2800" dirty="0"/>
              <a:t>上的一个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支持</a:t>
            </a:r>
            <a:r>
              <a:rPr lang="en-US" altLang="zh-CN" sz="2800" dirty="0" smtClean="0"/>
              <a:t>java 6+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提供</a:t>
            </a:r>
            <a:r>
              <a:rPr lang="en-US" altLang="zh-CN" sz="2800" dirty="0"/>
              <a:t>Java 8 lambda</a:t>
            </a:r>
            <a:r>
              <a:rPr lang="zh-CN" altLang="en-US" sz="2800" dirty="0"/>
              <a:t>友好的</a:t>
            </a:r>
            <a:r>
              <a:rPr lang="en-US" altLang="zh-CN" sz="2800" dirty="0"/>
              <a:t>API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289</Words>
  <Application>Microsoft Office PowerPoint</Application>
  <PresentationFormat>全屏显示(16:9)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交通事业群-王俊辉</cp:lastModifiedBy>
  <cp:revision>383</cp:revision>
  <dcterms:created xsi:type="dcterms:W3CDTF">2014-10-22T10:42:01Z</dcterms:created>
  <dcterms:modified xsi:type="dcterms:W3CDTF">2019-09-10T07:46:23Z</dcterms:modified>
</cp:coreProperties>
</file>