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E010-CD0B-ED2A-5F2C-65084003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9B03-769B-A7C5-7730-FA7E0640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7070-65B6-46F0-CF89-81B91582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2AC4-B22E-443D-D9AF-94F450E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18DA-F428-2857-3E57-1667BAA2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E537-7CE3-5E2B-34A4-1272AA14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0FDA-27AB-7D0F-A77E-9290A767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1BF0-0CA6-4704-C585-14D3B5E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CEAC-0558-D921-2270-DF63748D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4750-2E8F-EE01-030E-4E8A79D7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90477-EA46-7F83-045B-8ABA80864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21CBC-2B63-360E-4037-E393FBED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9A54-8F46-C8C9-A01D-B742B882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881A-5CF6-0875-9377-1CC30A64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4CDE-2E5F-935E-E2D6-34E685D8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7C98-5A26-BD6F-DC52-AC994D7D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A4D4-61C9-1FEB-99F6-BD5E1DEB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E17B-AD5F-2B5A-7701-8F5CB82D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E621-06BB-6FCF-EFD0-89C31A64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61728-3452-E1E5-5502-514250A4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68AC-F6CE-1274-02C4-523895F8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A368-1558-96C7-E10C-1CA213E1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95C4-B388-183A-1F87-825FEB3D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4343-AA64-04D5-5336-B6FE7FA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6702-218D-D367-0B69-5296F16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D77F-5DB6-647C-A7B6-9E3A4DD9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0B45-2172-6ACC-123C-84F8FA883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E22CE-107E-4228-D89B-20C36333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CA19-681D-06DB-DD60-6883C0F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05C1-1E5C-27F4-9D0E-3C2A01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77B8-C372-953A-431E-5FBB6E10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5853-48BF-955B-B289-A53BA189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227E9-86DB-69BE-3BF1-730C0DAB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0F5D-159D-14F4-5CA2-3D25B37B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8EF72-1BC0-1133-E43A-0F09293F4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0EE38-7653-3945-E0B9-0A2993078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5DBBA-2398-545D-CA23-353FCDE6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B81D7-1384-4FFA-B7D3-2B352AAD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DF10F-EE59-16FA-6B95-05F02695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453C-5C6C-2964-DD7F-7813938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27049-542A-ECEB-EF35-5986AA24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C4579-2087-08A5-768E-9EA4C02C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12D5-7A25-EED0-A3C8-F4AA7A8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B6F23-FAA9-3695-C57E-4885820E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B3C00-524A-8546-ED10-B79AA9C7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5EE9-E4F3-FEA2-CEE6-FDBB910F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58CE-8F5A-2D04-BAE0-25D1AB31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511-6C65-5365-C0B6-D3D1485A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9A7C2-6EC7-2599-ED88-E8B2A675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CD511-B13F-27ED-63A9-F83DC23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4908B-746C-51BF-9020-F7735334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12BC-9C25-9509-DEE1-6124AA26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97FA-1314-B2CB-D787-0D50643D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48E20-3807-52EE-8754-D5E0FF3CB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CC9E-A9D8-8144-4BB7-758808C5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4B11-5B7B-CF97-FB66-14F86F63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2E1BE-18C2-EBD0-6587-8F6718C4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97D7-6893-92DF-1988-E168BA97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68051-D89B-DCB6-9787-0003E50A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E181-CBA7-653B-933A-A0C51280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9EAF-9CB6-956D-E4A6-367E4EF2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164B-828B-0A51-183C-985A30CFB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43FD-61D4-C18A-1F88-97C093C5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475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Types of Programs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27D37E-64DE-375C-7FBF-08D6A5FFFBE3}"/>
              </a:ext>
            </a:extLst>
          </p:cNvPr>
          <p:cNvSpPr/>
          <p:nvPr/>
        </p:nvSpPr>
        <p:spPr>
          <a:xfrm>
            <a:off x="2182762" y="1549259"/>
            <a:ext cx="79641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27AB1-3CB2-BBC7-8AFE-F9E513060D0C}"/>
              </a:ext>
            </a:extLst>
          </p:cNvPr>
          <p:cNvSpPr/>
          <p:nvPr/>
        </p:nvSpPr>
        <p:spPr>
          <a:xfrm>
            <a:off x="3805085" y="1544568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6DE34-D70F-20EC-22E7-9F58D4C33E9D}"/>
              </a:ext>
            </a:extLst>
          </p:cNvPr>
          <p:cNvSpPr/>
          <p:nvPr/>
        </p:nvSpPr>
        <p:spPr>
          <a:xfrm>
            <a:off x="8937523" y="1545605"/>
            <a:ext cx="1477065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OS &amp; Hardware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74815B-4DAA-C27C-282F-3E31A493D29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979175" y="1929289"/>
            <a:ext cx="825910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43A28-3FB4-361F-2E23-38B8671D6304}"/>
              </a:ext>
            </a:extLst>
          </p:cNvPr>
          <p:cNvSpPr/>
          <p:nvPr/>
        </p:nvSpPr>
        <p:spPr>
          <a:xfrm>
            <a:off x="6371304" y="1549258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0B71B-B57F-C3D5-7538-2EBCC2093F77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584723" y="1929289"/>
            <a:ext cx="786581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48BEE8-85C3-CFD7-E0BF-9CF954BFF1F2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150942" y="1930326"/>
            <a:ext cx="786581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A10220-71E6-B1F7-82F4-1B82D6C6CDBB}"/>
              </a:ext>
            </a:extLst>
          </p:cNvPr>
          <p:cNvSpPr txBox="1"/>
          <p:nvPr/>
        </p:nvSpPr>
        <p:spPr>
          <a:xfrm>
            <a:off x="1045796" y="1699492"/>
            <a:ext cx="94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C/C++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5CB7B4-A583-528B-BD02-E5A3B5EB0CCE}"/>
              </a:ext>
            </a:extLst>
          </p:cNvPr>
          <p:cNvCxnSpPr>
            <a:cxnSpLocks/>
          </p:cNvCxnSpPr>
          <p:nvPr/>
        </p:nvCxnSpPr>
        <p:spPr>
          <a:xfrm>
            <a:off x="455861" y="2812026"/>
            <a:ext cx="10890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BDEB305-89F7-BF77-7E18-20EFDDDC5DDE}"/>
              </a:ext>
            </a:extLst>
          </p:cNvPr>
          <p:cNvSpPr/>
          <p:nvPr/>
        </p:nvSpPr>
        <p:spPr>
          <a:xfrm>
            <a:off x="2182762" y="3387662"/>
            <a:ext cx="79641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5E919-80D4-0141-0515-E18A1A11EDA2}"/>
              </a:ext>
            </a:extLst>
          </p:cNvPr>
          <p:cNvSpPr/>
          <p:nvPr/>
        </p:nvSpPr>
        <p:spPr>
          <a:xfrm>
            <a:off x="3370397" y="3387663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74EDB6-53A3-6E70-8340-363410889E71}"/>
              </a:ext>
            </a:extLst>
          </p:cNvPr>
          <p:cNvSpPr/>
          <p:nvPr/>
        </p:nvSpPr>
        <p:spPr>
          <a:xfrm>
            <a:off x="9653210" y="3387663"/>
            <a:ext cx="1477065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1E2590-9664-5940-7845-D467A9F6E42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79175" y="3772383"/>
            <a:ext cx="391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6F08E6-9A40-9095-C15D-9A978EA9E86A}"/>
              </a:ext>
            </a:extLst>
          </p:cNvPr>
          <p:cNvSpPr/>
          <p:nvPr/>
        </p:nvSpPr>
        <p:spPr>
          <a:xfrm>
            <a:off x="5464668" y="3392353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Language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6E90CC-0C7D-9D78-883A-E54E12AD8758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150035" y="3772384"/>
            <a:ext cx="314633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A5E2B0-30EC-605B-022D-7E96AF3D56C7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 flipV="1">
            <a:off x="7244306" y="3772384"/>
            <a:ext cx="314633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4C0671-C61A-1E9F-715C-D6FC022DEDFF}"/>
              </a:ext>
            </a:extLst>
          </p:cNvPr>
          <p:cNvSpPr txBox="1"/>
          <p:nvPr/>
        </p:nvSpPr>
        <p:spPr>
          <a:xfrm>
            <a:off x="285135" y="3487765"/>
            <a:ext cx="17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Java/C# </a:t>
            </a:r>
            <a:r>
              <a:rPr lang="en-US" sz="2400" dirty="0" err="1"/>
              <a:t>.Net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938CE-060F-2E50-2A12-6D6818EC7276}"/>
              </a:ext>
            </a:extLst>
          </p:cNvPr>
          <p:cNvSpPr/>
          <p:nvPr/>
        </p:nvSpPr>
        <p:spPr>
          <a:xfrm>
            <a:off x="2182762" y="5438952"/>
            <a:ext cx="79641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50045D-235E-51E0-1FC4-3530872D26D2}"/>
              </a:ext>
            </a:extLst>
          </p:cNvPr>
          <p:cNvSpPr/>
          <p:nvPr/>
        </p:nvSpPr>
        <p:spPr>
          <a:xfrm>
            <a:off x="3805085" y="5434261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6B1BD4-413E-788A-476E-2A0F5B791B24}"/>
              </a:ext>
            </a:extLst>
          </p:cNvPr>
          <p:cNvSpPr/>
          <p:nvPr/>
        </p:nvSpPr>
        <p:spPr>
          <a:xfrm>
            <a:off x="8937523" y="5435298"/>
            <a:ext cx="1477065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D36E6D-9D9B-56ED-53D2-C119626035A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2979175" y="5818982"/>
            <a:ext cx="825910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7A9425C-0A65-E99A-284C-357304F1E5BF}"/>
              </a:ext>
            </a:extLst>
          </p:cNvPr>
          <p:cNvSpPr/>
          <p:nvPr/>
        </p:nvSpPr>
        <p:spPr>
          <a:xfrm>
            <a:off x="6371304" y="5438951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Engine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42E6A8-7EB3-CC2F-D25E-B5A1E803D682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5584723" y="5818982"/>
            <a:ext cx="786581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F4E2B-7FC6-898F-3CE2-D2938474374C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8150942" y="5820019"/>
            <a:ext cx="786581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D9B4C4-56A5-3E6B-5903-2E4FCDB0810E}"/>
              </a:ext>
            </a:extLst>
          </p:cNvPr>
          <p:cNvSpPr txBox="1"/>
          <p:nvPr/>
        </p:nvSpPr>
        <p:spPr>
          <a:xfrm>
            <a:off x="452116" y="5517899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360AD5-5230-BF0A-1152-B69FF2542BBD}"/>
              </a:ext>
            </a:extLst>
          </p:cNvPr>
          <p:cNvSpPr/>
          <p:nvPr/>
        </p:nvSpPr>
        <p:spPr>
          <a:xfrm>
            <a:off x="7558939" y="3387663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Time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DD5B63-B0B8-383E-FF93-9C02C074CB11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>
            <a:off x="9338577" y="3772384"/>
            <a:ext cx="314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53DC8D-3285-8B03-EDAD-D970DB2AC689}"/>
              </a:ext>
            </a:extLst>
          </p:cNvPr>
          <p:cNvCxnSpPr>
            <a:cxnSpLocks/>
          </p:cNvCxnSpPr>
          <p:nvPr/>
        </p:nvCxnSpPr>
        <p:spPr>
          <a:xfrm>
            <a:off x="532730" y="4807974"/>
            <a:ext cx="10890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39094A-9C99-8ACE-D397-D82254B3FCF2}"/>
              </a:ext>
            </a:extLst>
          </p:cNvPr>
          <p:cNvSpPr txBox="1"/>
          <p:nvPr/>
        </p:nvSpPr>
        <p:spPr>
          <a:xfrm>
            <a:off x="3896119" y="2386263"/>
            <a:ext cx="1688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Produces executable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5EED2C-90A7-C4AD-9FD8-E2761F1C1ACC}"/>
              </a:ext>
            </a:extLst>
          </p:cNvPr>
          <p:cNvSpPr txBox="1"/>
          <p:nvPr/>
        </p:nvSpPr>
        <p:spPr>
          <a:xfrm>
            <a:off x="5631176" y="4292022"/>
            <a:ext cx="151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Byte Code/MSIL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45D097-FA79-E715-28B8-08CB308C86D2}"/>
              </a:ext>
            </a:extLst>
          </p:cNvPr>
          <p:cNvSpPr txBox="1"/>
          <p:nvPr/>
        </p:nvSpPr>
        <p:spPr>
          <a:xfrm>
            <a:off x="6388568" y="2402684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01010010101001010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07020-CD3E-517E-02A2-491D6BFB94BF}"/>
              </a:ext>
            </a:extLst>
          </p:cNvPr>
          <p:cNvSpPr txBox="1"/>
          <p:nvPr/>
        </p:nvSpPr>
        <p:spPr>
          <a:xfrm>
            <a:off x="3129276" y="3035081"/>
            <a:ext cx="240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 once, run anywhere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A11D07-B1BD-1DA6-53F7-08CFBC6F0B2A}"/>
              </a:ext>
            </a:extLst>
          </p:cNvPr>
          <p:cNvSpPr txBox="1"/>
          <p:nvPr/>
        </p:nvSpPr>
        <p:spPr>
          <a:xfrm>
            <a:off x="3722008" y="1199798"/>
            <a:ext cx="203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 once, run once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1A09A8-AB99-1492-10AB-B9AF8D77C220}"/>
              </a:ext>
            </a:extLst>
          </p:cNvPr>
          <p:cNvSpPr txBox="1"/>
          <p:nvPr/>
        </p:nvSpPr>
        <p:spPr>
          <a:xfrm>
            <a:off x="4108184" y="5112973"/>
            <a:ext cx="117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compiler!</a:t>
            </a:r>
          </a:p>
        </p:txBody>
      </p:sp>
    </p:spTree>
    <p:extLst>
      <p:ext uri="{BB962C8B-B14F-4D97-AF65-F5344CB8AC3E}">
        <p14:creationId xmlns:p14="http://schemas.microsoft.com/office/powerpoint/2010/main" val="185568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702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Types of Languages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A10220-71E6-B1F7-82F4-1B82D6C6CDBB}"/>
              </a:ext>
            </a:extLst>
          </p:cNvPr>
          <p:cNvSpPr txBox="1"/>
          <p:nvPr/>
        </p:nvSpPr>
        <p:spPr>
          <a:xfrm>
            <a:off x="3293557" y="5381009"/>
            <a:ext cx="17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Java/C# </a:t>
            </a:r>
            <a:r>
              <a:rPr lang="en-US" sz="2400" dirty="0" err="1"/>
              <a:t>.Net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2A1E7-7B43-320C-D485-6782F2A1AA5D}"/>
              </a:ext>
            </a:extLst>
          </p:cNvPr>
          <p:cNvSpPr/>
          <p:nvPr/>
        </p:nvSpPr>
        <p:spPr>
          <a:xfrm>
            <a:off x="4987384" y="1457376"/>
            <a:ext cx="1644932" cy="1613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9396CB-8721-12BD-FAAA-C8C005474C1A}"/>
              </a:ext>
            </a:extLst>
          </p:cNvPr>
          <p:cNvSpPr/>
          <p:nvPr/>
        </p:nvSpPr>
        <p:spPr>
          <a:xfrm>
            <a:off x="3342452" y="3744768"/>
            <a:ext cx="1644932" cy="1613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Strongly Typed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29BE55-6E46-754C-A2E8-2AE49DDADB28}"/>
              </a:ext>
            </a:extLst>
          </p:cNvPr>
          <p:cNvSpPr/>
          <p:nvPr/>
        </p:nvSpPr>
        <p:spPr>
          <a:xfrm>
            <a:off x="6638412" y="3767966"/>
            <a:ext cx="1644932" cy="1613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Weekly Typed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902215-BC65-80C0-8A89-264B2D95B375}"/>
              </a:ext>
            </a:extLst>
          </p:cNvPr>
          <p:cNvSpPr txBox="1"/>
          <p:nvPr/>
        </p:nvSpPr>
        <p:spPr>
          <a:xfrm>
            <a:off x="6751260" y="5378361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181179-E458-E74A-0BCF-898FFA608747}"/>
              </a:ext>
            </a:extLst>
          </p:cNvPr>
          <p:cNvCxnSpPr>
            <a:cxnSpLocks/>
            <a:stCxn id="45" idx="0"/>
            <a:endCxn id="3" idx="3"/>
          </p:cNvCxnSpPr>
          <p:nvPr/>
        </p:nvCxnSpPr>
        <p:spPr>
          <a:xfrm flipV="1">
            <a:off x="4164918" y="2834194"/>
            <a:ext cx="1063361" cy="91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A5AFD3-0E7E-D20C-A97E-6CB8E2835782}"/>
              </a:ext>
            </a:extLst>
          </p:cNvPr>
          <p:cNvCxnSpPr>
            <a:cxnSpLocks/>
            <a:stCxn id="46" idx="0"/>
            <a:endCxn id="3" idx="5"/>
          </p:cNvCxnSpPr>
          <p:nvPr/>
        </p:nvCxnSpPr>
        <p:spPr>
          <a:xfrm flipH="1" flipV="1">
            <a:off x="6391421" y="2834194"/>
            <a:ext cx="1069457" cy="9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321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History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99084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Created in 1995 for Netscape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Handed off to ECMA (</a:t>
            </a:r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European Computer Manufacturer's Association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Created in 10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AKA ECMA Script</a:t>
            </a:r>
          </a:p>
        </p:txBody>
      </p:sp>
      <p:pic>
        <p:nvPicPr>
          <p:cNvPr id="1026" name="Picture 2" descr="Netscape Navigator for Windows - Download it from Uptodown for free">
            <a:extLst>
              <a:ext uri="{FF2B5EF4-FFF2-40B4-BE49-F238E27FC236}">
                <a16:creationId xmlns:a16="http://schemas.microsoft.com/office/drawing/2014/main" id="{E66EF2F4-7012-A971-ACE7-92355658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79" y="3268323"/>
            <a:ext cx="5231441" cy="29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6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5922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Latest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606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 6 (ECMA Script 6) is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 Reasons to strongly consider JavaScript: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Let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Const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Arrow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For/of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Map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Set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(OOP)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 descr="JavaScript logo and symbol, meaning, history, PNG">
            <a:extLst>
              <a:ext uri="{FF2B5EF4-FFF2-40B4-BE49-F238E27FC236}">
                <a16:creationId xmlns:a16="http://schemas.microsoft.com/office/drawing/2014/main" id="{CD5A49E7-16DA-1F82-86D5-8A8886DC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39" y="1494503"/>
            <a:ext cx="5004618" cy="31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3C4181-7D45-BF62-2384-BE8FE74410F8}"/>
              </a:ext>
            </a:extLst>
          </p:cNvPr>
          <p:cNvSpPr txBox="1"/>
          <p:nvPr/>
        </p:nvSpPr>
        <p:spPr>
          <a:xfrm>
            <a:off x="8371801" y="4765868"/>
            <a:ext cx="1573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ES 6</a:t>
            </a:r>
          </a:p>
        </p:txBody>
      </p:sp>
    </p:spTree>
    <p:extLst>
      <p:ext uri="{BB962C8B-B14F-4D97-AF65-F5344CB8AC3E}">
        <p14:creationId xmlns:p14="http://schemas.microsoft.com/office/powerpoint/2010/main" val="372633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5619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The JavaScript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71935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Previous versions of JavaScript are BAD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is the most popular language on the planet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27 years 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was created in 10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Internet doesn’t forget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DDEB-E67E-4239-0786-FFBA15500866}"/>
              </a:ext>
            </a:extLst>
          </p:cNvPr>
          <p:cNvSpPr txBox="1"/>
          <p:nvPr/>
        </p:nvSpPr>
        <p:spPr>
          <a:xfrm>
            <a:off x="835741" y="4429758"/>
            <a:ext cx="9819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JavaScript can be extremely hard to learn</a:t>
            </a:r>
          </a:p>
        </p:txBody>
      </p:sp>
    </p:spTree>
    <p:extLst>
      <p:ext uri="{BB962C8B-B14F-4D97-AF65-F5344CB8AC3E}">
        <p14:creationId xmlns:p14="http://schemas.microsoft.com/office/powerpoint/2010/main" val="135435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6311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Other Thoughts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87112" y="1274539"/>
            <a:ext cx="86298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ES6 </a:t>
            </a:r>
            <a:r>
              <a:rPr lang="en-US" sz="2400" i="1" dirty="0"/>
              <a:t>can be used </a:t>
            </a:r>
            <a:r>
              <a:rPr lang="en-US" sz="2400" dirty="0"/>
              <a:t>to create elegant simple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ES6 </a:t>
            </a:r>
            <a:r>
              <a:rPr lang="en-US" sz="2400" i="1" dirty="0"/>
              <a:t>can be used </a:t>
            </a:r>
            <a:r>
              <a:rPr lang="en-US" sz="2400" dirty="0"/>
              <a:t>to create a giant mess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enables more career opportunities: Frontend/Backend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Integrates nicely into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not too bad once you get used to it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2" descr="JavaScript logo and symbol, meaning, history, PNG">
            <a:extLst>
              <a:ext uri="{FF2B5EF4-FFF2-40B4-BE49-F238E27FC236}">
                <a16:creationId xmlns:a16="http://schemas.microsoft.com/office/drawing/2014/main" id="{A25E3420-0530-2DE8-9C1B-7CBCB3D7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13" y="3656813"/>
            <a:ext cx="4665682" cy="291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03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9BFD5E3B-2C7A-C19F-E3B1-853FEA933459}"/>
              </a:ext>
            </a:extLst>
          </p:cNvPr>
          <p:cNvSpPr/>
          <p:nvPr/>
        </p:nvSpPr>
        <p:spPr>
          <a:xfrm flipH="1">
            <a:off x="1174512" y="3109711"/>
            <a:ext cx="3140447" cy="2678617"/>
          </a:xfrm>
          <a:prstGeom prst="arc">
            <a:avLst>
              <a:gd name="adj1" fmla="val 16200000"/>
              <a:gd name="adj2" fmla="val 8"/>
            </a:avLst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6505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and the 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F0BC4-1E75-44C2-F140-586AB52DE383}"/>
              </a:ext>
            </a:extLst>
          </p:cNvPr>
          <p:cNvSpPr/>
          <p:nvPr/>
        </p:nvSpPr>
        <p:spPr>
          <a:xfrm>
            <a:off x="2812029" y="1644960"/>
            <a:ext cx="4458011" cy="245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3FF4D-424C-FE58-A138-EB85492B4668}"/>
              </a:ext>
            </a:extLst>
          </p:cNvPr>
          <p:cNvSpPr/>
          <p:nvPr/>
        </p:nvSpPr>
        <p:spPr>
          <a:xfrm>
            <a:off x="789041" y="4778975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3168-BF19-F136-1433-569D66D7099F}"/>
              </a:ext>
            </a:extLst>
          </p:cNvPr>
          <p:cNvSpPr/>
          <p:nvPr/>
        </p:nvSpPr>
        <p:spPr>
          <a:xfrm>
            <a:off x="7833927" y="4818531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DD99F-2B46-2902-6459-A0FF633C61C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1580151" y="4099012"/>
            <a:ext cx="3460884" cy="67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DADE8-F2E1-AAFD-7599-CCCB5A2D5989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5041035" y="4099012"/>
            <a:ext cx="3584002" cy="71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27646BE-970F-6EEA-32F0-DF231F59CAE0}"/>
              </a:ext>
            </a:extLst>
          </p:cNvPr>
          <p:cNvSpPr/>
          <p:nvPr/>
        </p:nvSpPr>
        <p:spPr>
          <a:xfrm>
            <a:off x="5775876" y="3303891"/>
            <a:ext cx="3140447" cy="2678617"/>
          </a:xfrm>
          <a:prstGeom prst="arc">
            <a:avLst/>
          </a:prstGeom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B32776-2EA0-35D2-1EF7-CE9F4725A322}"/>
              </a:ext>
            </a:extLst>
          </p:cNvPr>
          <p:cNvSpPr txBox="1"/>
          <p:nvPr/>
        </p:nvSpPr>
        <p:spPr>
          <a:xfrm>
            <a:off x="535981" y="292996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E8E9-7649-C425-2A03-5F8A2EC0FBE6}"/>
              </a:ext>
            </a:extLst>
          </p:cNvPr>
          <p:cNvSpPr txBox="1"/>
          <p:nvPr/>
        </p:nvSpPr>
        <p:spPr>
          <a:xfrm>
            <a:off x="8223706" y="2978115"/>
            <a:ext cx="327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Manipulate the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D9136-9F02-D9E6-888B-4C19426C5AF6}"/>
              </a:ext>
            </a:extLst>
          </p:cNvPr>
          <p:cNvSpPr txBox="1"/>
          <p:nvPr/>
        </p:nvSpPr>
        <p:spPr>
          <a:xfrm>
            <a:off x="9416147" y="5363352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getElementById()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6B00AE-F4EA-EDB5-F84D-89A5F12AEB0E}"/>
              </a:ext>
            </a:extLst>
          </p:cNvPr>
          <p:cNvSpPr txBox="1"/>
          <p:nvPr/>
        </p:nvSpPr>
        <p:spPr>
          <a:xfrm>
            <a:off x="3265700" y="3319042"/>
            <a:ext cx="3829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href="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myScript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.js" /&gt;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C031D-F8C6-AED0-BCFC-93675C99978E}"/>
              </a:ext>
            </a:extLst>
          </p:cNvPr>
          <p:cNvSpPr txBox="1"/>
          <p:nvPr/>
        </p:nvSpPr>
        <p:spPr>
          <a:xfrm>
            <a:off x="3376842" y="2870393"/>
            <a:ext cx="3337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href="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.css" /&gt;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82AB7-C558-5634-FC5A-86E8210EF360}"/>
              </a:ext>
            </a:extLst>
          </p:cNvPr>
          <p:cNvSpPr txBox="1"/>
          <p:nvPr/>
        </p:nvSpPr>
        <p:spPr>
          <a:xfrm>
            <a:off x="3899033" y="1980898"/>
            <a:ext cx="2562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Web Page HTML</a:t>
            </a:r>
            <a:endParaRPr lang="en-US" sz="2800" b="1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7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3E45C4-C4CB-0B23-E73D-74865003F688}"/>
              </a:ext>
            </a:extLst>
          </p:cNvPr>
          <p:cNvSpPr/>
          <p:nvPr/>
        </p:nvSpPr>
        <p:spPr>
          <a:xfrm rot="10800000">
            <a:off x="5669025" y="2292588"/>
            <a:ext cx="3131275" cy="9246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BFD5E3B-2C7A-C19F-E3B1-853FEA933459}"/>
              </a:ext>
            </a:extLst>
          </p:cNvPr>
          <p:cNvSpPr/>
          <p:nvPr/>
        </p:nvSpPr>
        <p:spPr>
          <a:xfrm flipH="1">
            <a:off x="1840137" y="2602829"/>
            <a:ext cx="3140447" cy="2678617"/>
          </a:xfrm>
          <a:prstGeom prst="arc">
            <a:avLst>
              <a:gd name="adj1" fmla="val 16200000"/>
              <a:gd name="adj2" fmla="val 8"/>
            </a:avLst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96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and React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F0BC4-1E75-44C2-F140-586AB52DE383}"/>
              </a:ext>
            </a:extLst>
          </p:cNvPr>
          <p:cNvSpPr/>
          <p:nvPr/>
        </p:nvSpPr>
        <p:spPr>
          <a:xfrm>
            <a:off x="3834829" y="1990047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</a:t>
            </a:r>
          </a:p>
          <a:p>
            <a:pPr algn="ctr"/>
            <a:r>
              <a:rPr lang="en-US" dirty="0"/>
              <a:t>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3FF4D-424C-FE58-A138-EB85492B4668}"/>
              </a:ext>
            </a:extLst>
          </p:cNvPr>
          <p:cNvSpPr/>
          <p:nvPr/>
        </p:nvSpPr>
        <p:spPr>
          <a:xfrm>
            <a:off x="1210516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3168-BF19-F136-1433-569D66D7099F}"/>
              </a:ext>
            </a:extLst>
          </p:cNvPr>
          <p:cNvSpPr/>
          <p:nvPr/>
        </p:nvSpPr>
        <p:spPr>
          <a:xfrm>
            <a:off x="9098729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DD99F-2B46-2902-6459-A0FF633C61C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001626" y="3479800"/>
            <a:ext cx="2624313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DADE8-F2E1-AAFD-7599-CCCB5A2D5989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4625939" y="3479800"/>
            <a:ext cx="5263900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B32776-2EA0-35D2-1EF7-CE9F4725A322}"/>
              </a:ext>
            </a:extLst>
          </p:cNvPr>
          <p:cNvSpPr txBox="1"/>
          <p:nvPr/>
        </p:nvSpPr>
        <p:spPr>
          <a:xfrm>
            <a:off x="1297607" y="272503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E8E9-7649-C425-2A03-5F8A2EC0FBE6}"/>
              </a:ext>
            </a:extLst>
          </p:cNvPr>
          <p:cNvSpPr txBox="1"/>
          <p:nvPr/>
        </p:nvSpPr>
        <p:spPr>
          <a:xfrm>
            <a:off x="6034852" y="2547427"/>
            <a:ext cx="243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the DOM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28220-C297-B2CF-B08D-175C336302F3}"/>
              </a:ext>
            </a:extLst>
          </p:cNvPr>
          <p:cNvSpPr/>
          <p:nvPr/>
        </p:nvSpPr>
        <p:spPr>
          <a:xfrm>
            <a:off x="9098729" y="2017201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React/Angular Components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6EA78-C4AB-FF98-C131-4CAAC4A4F8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889839" y="3506954"/>
            <a:ext cx="0" cy="89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3E45C4-C4CB-0B23-E73D-74865003F688}"/>
              </a:ext>
            </a:extLst>
          </p:cNvPr>
          <p:cNvSpPr/>
          <p:nvPr/>
        </p:nvSpPr>
        <p:spPr>
          <a:xfrm rot="10800000">
            <a:off x="5669025" y="2292588"/>
            <a:ext cx="3131275" cy="9246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BFD5E3B-2C7A-C19F-E3B1-853FEA933459}"/>
              </a:ext>
            </a:extLst>
          </p:cNvPr>
          <p:cNvSpPr/>
          <p:nvPr/>
        </p:nvSpPr>
        <p:spPr>
          <a:xfrm flipH="1">
            <a:off x="1840137" y="2602829"/>
            <a:ext cx="3140447" cy="2678617"/>
          </a:xfrm>
          <a:prstGeom prst="arc">
            <a:avLst>
              <a:gd name="adj1" fmla="val 16200000"/>
              <a:gd name="adj2" fmla="val 8"/>
            </a:avLst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96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and React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F0BC4-1E75-44C2-F140-586AB52DE383}"/>
              </a:ext>
            </a:extLst>
          </p:cNvPr>
          <p:cNvSpPr/>
          <p:nvPr/>
        </p:nvSpPr>
        <p:spPr>
          <a:xfrm>
            <a:off x="3834829" y="1990047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</a:t>
            </a:r>
          </a:p>
          <a:p>
            <a:pPr algn="ctr"/>
            <a:r>
              <a:rPr lang="en-US" dirty="0"/>
              <a:t>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3FF4D-424C-FE58-A138-EB85492B4668}"/>
              </a:ext>
            </a:extLst>
          </p:cNvPr>
          <p:cNvSpPr/>
          <p:nvPr/>
        </p:nvSpPr>
        <p:spPr>
          <a:xfrm>
            <a:off x="1210516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3168-BF19-F136-1433-569D66D7099F}"/>
              </a:ext>
            </a:extLst>
          </p:cNvPr>
          <p:cNvSpPr/>
          <p:nvPr/>
        </p:nvSpPr>
        <p:spPr>
          <a:xfrm>
            <a:off x="9098729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DD99F-2B46-2902-6459-A0FF633C61C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001626" y="3479800"/>
            <a:ext cx="2624313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DADE8-F2E1-AAFD-7599-CCCB5A2D5989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4625939" y="3479800"/>
            <a:ext cx="5263900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B32776-2EA0-35D2-1EF7-CE9F4725A322}"/>
              </a:ext>
            </a:extLst>
          </p:cNvPr>
          <p:cNvSpPr txBox="1"/>
          <p:nvPr/>
        </p:nvSpPr>
        <p:spPr>
          <a:xfrm>
            <a:off x="1297607" y="272503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E8E9-7649-C425-2A03-5F8A2EC0FBE6}"/>
              </a:ext>
            </a:extLst>
          </p:cNvPr>
          <p:cNvSpPr txBox="1"/>
          <p:nvPr/>
        </p:nvSpPr>
        <p:spPr>
          <a:xfrm>
            <a:off x="6034852" y="2547427"/>
            <a:ext cx="243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the DOM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6EA78-C4AB-FF98-C131-4CAAC4A4F84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889839" y="3489526"/>
            <a:ext cx="0" cy="91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1997BEBC-C117-4762-4CC5-90DA770862DD}"/>
              </a:ext>
            </a:extLst>
          </p:cNvPr>
          <p:cNvSpPr/>
          <p:nvPr/>
        </p:nvSpPr>
        <p:spPr>
          <a:xfrm rot="3286832" flipV="1">
            <a:off x="3722535" y="307683"/>
            <a:ext cx="6281509" cy="4590293"/>
          </a:xfrm>
          <a:prstGeom prst="arc">
            <a:avLst/>
          </a:prstGeom>
          <a:ln w="22225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D3E0B-FE65-79C1-C58E-CC9B66C1113F}"/>
              </a:ext>
            </a:extLst>
          </p:cNvPr>
          <p:cNvSpPr txBox="1"/>
          <p:nvPr/>
        </p:nvSpPr>
        <p:spPr>
          <a:xfrm>
            <a:off x="6116173" y="5494117"/>
            <a:ext cx="2394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Manipulate the DOM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0E79-6F0B-9B7C-A097-C3EA90A25CEB}"/>
              </a:ext>
            </a:extLst>
          </p:cNvPr>
          <p:cNvSpPr txBox="1"/>
          <p:nvPr/>
        </p:nvSpPr>
        <p:spPr>
          <a:xfrm>
            <a:off x="3410360" y="5337143"/>
            <a:ext cx="2738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BAD!!!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66805-C5FE-D461-F853-11789D410669}"/>
              </a:ext>
            </a:extLst>
          </p:cNvPr>
          <p:cNvSpPr txBox="1"/>
          <p:nvPr/>
        </p:nvSpPr>
        <p:spPr>
          <a:xfrm>
            <a:off x="6116173" y="590538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getElementById()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F08816-AEFF-D932-DD42-D4198673D87A}"/>
              </a:ext>
            </a:extLst>
          </p:cNvPr>
          <p:cNvSpPr/>
          <p:nvPr/>
        </p:nvSpPr>
        <p:spPr>
          <a:xfrm>
            <a:off x="9098729" y="2017201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React/Angular Components</a:t>
            </a:r>
          </a:p>
        </p:txBody>
      </p:sp>
    </p:spTree>
    <p:extLst>
      <p:ext uri="{BB962C8B-B14F-4D97-AF65-F5344CB8AC3E}">
        <p14:creationId xmlns:p14="http://schemas.microsoft.com/office/powerpoint/2010/main" val="103551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Burolla</dc:creator>
  <cp:lastModifiedBy>Martin Burolla</cp:lastModifiedBy>
  <cp:revision>38</cp:revision>
  <dcterms:created xsi:type="dcterms:W3CDTF">2022-05-25T10:11:25Z</dcterms:created>
  <dcterms:modified xsi:type="dcterms:W3CDTF">2022-05-25T14:21:30Z</dcterms:modified>
</cp:coreProperties>
</file>