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6"/>
  </p:notesMasterIdLst>
  <p:sldIdLst>
    <p:sldId id="256" r:id="rId2"/>
    <p:sldId id="422" r:id="rId3"/>
    <p:sldId id="423" r:id="rId4"/>
    <p:sldId id="418" r:id="rId5"/>
    <p:sldId id="429" r:id="rId6"/>
    <p:sldId id="419" r:id="rId7"/>
    <p:sldId id="420" r:id="rId8"/>
    <p:sldId id="425" r:id="rId9"/>
    <p:sldId id="427" r:id="rId10"/>
    <p:sldId id="426" r:id="rId11"/>
    <p:sldId id="421" r:id="rId12"/>
    <p:sldId id="299" r:id="rId13"/>
    <p:sldId id="269" r:id="rId14"/>
    <p:sldId id="265"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FFF"/>
    <a:srgbClr val="FF4600"/>
    <a:srgbClr val="1DBBDD"/>
    <a:srgbClr val="1EBADD"/>
    <a:srgbClr val="DD4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4"/>
    <p:restoredTop sz="95238"/>
  </p:normalViewPr>
  <p:slideViewPr>
    <p:cSldViewPr snapToGrid="0">
      <p:cViewPr varScale="1">
        <p:scale>
          <a:sx n="63" d="100"/>
          <a:sy n="63" d="100"/>
        </p:scale>
        <p:origin x="828"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43204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795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33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04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665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778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2608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14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844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592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0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black 1-column">
  <p:cSld name="Section Title black 1-column">
    <p:bg>
      <p:bgPr>
        <a:solidFill>
          <a:schemeClr val="dk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5"/>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81000" algn="l">
              <a:lnSpc>
                <a:spcPct val="90000"/>
              </a:lnSpc>
              <a:spcBef>
                <a:spcPts val="500"/>
              </a:spcBef>
              <a:spcAft>
                <a:spcPts val="0"/>
              </a:spcAft>
              <a:buClr>
                <a:schemeClr val="lt1"/>
              </a:buClr>
              <a:buSzPts val="2400"/>
              <a:buChar char="•"/>
              <a:defRPr sz="2400">
                <a:solidFill>
                  <a:schemeClr val="lt1"/>
                </a:solidFill>
              </a:defRPr>
            </a:lvl4pPr>
            <a:lvl5pPr marL="2286000" lvl="4" indent="-381000" algn="l">
              <a:lnSpc>
                <a:spcPct val="90000"/>
              </a:lnSpc>
              <a:spcBef>
                <a:spcPts val="500"/>
              </a:spcBef>
              <a:spcAft>
                <a:spcPts val="0"/>
              </a:spcAft>
              <a:buClr>
                <a:schemeClr val="lt1"/>
              </a:buClr>
              <a:buSzPts val="2400"/>
              <a:buChar char="•"/>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0" name="Google Shape;100;p15"/>
          <p:cNvCxnSpPr/>
          <p:nvPr/>
        </p:nvCxnSpPr>
        <p:spPr>
          <a:xfrm>
            <a:off x="2842477" y="276934"/>
            <a:ext cx="0" cy="6296299"/>
          </a:xfrm>
          <a:prstGeom prst="straightConnector1">
            <a:avLst/>
          </a:prstGeom>
          <a:noFill/>
          <a:ln w="12700" cap="flat" cmpd="sng">
            <a:solidFill>
              <a:schemeClr val="lt1"/>
            </a:solidFill>
            <a:prstDash val="solid"/>
            <a:miter lim="800000"/>
            <a:headEnd type="none" w="sm" len="sm"/>
            <a:tailEnd type="none" w="sm" len="sm"/>
          </a:ln>
        </p:spPr>
      </p:cxnSp>
      <p:pic>
        <p:nvPicPr>
          <p:cNvPr id="101" name="Google Shape;101;p15"/>
          <p:cNvPicPr preferRelativeResize="0"/>
          <p:nvPr/>
        </p:nvPicPr>
        <p:blipFill rotWithShape="1">
          <a:blip r:embed="rId2">
            <a:alphaModFix/>
          </a:blip>
          <a:srcRect/>
          <a:stretch/>
        </p:blipFill>
        <p:spPr>
          <a:xfrm>
            <a:off x="390747" y="275499"/>
            <a:ext cx="2152157" cy="2016907"/>
          </a:xfrm>
          <a:prstGeom prst="rect">
            <a:avLst/>
          </a:prstGeom>
          <a:noFill/>
          <a:ln>
            <a:noFill/>
          </a:ln>
        </p:spPr>
      </p:pic>
      <p:sp>
        <p:nvSpPr>
          <p:cNvPr id="102" name="Google Shape;102;p15"/>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white 2-column">
  <p:cSld name="Section Title white 2-column">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7" name="Google Shape;107;p16"/>
          <p:cNvCxnSpPr/>
          <p:nvPr/>
        </p:nvCxnSpPr>
        <p:spPr>
          <a:xfrm>
            <a:off x="2842477" y="276934"/>
            <a:ext cx="0" cy="6296299"/>
          </a:xfrm>
          <a:prstGeom prst="straightConnector1">
            <a:avLst/>
          </a:prstGeom>
          <a:noFill/>
          <a:ln w="12700" cap="flat" cmpd="sng">
            <a:solidFill>
              <a:schemeClr val="dk1"/>
            </a:solidFill>
            <a:prstDash val="solid"/>
            <a:miter lim="800000"/>
            <a:headEnd type="none" w="sm" len="sm"/>
            <a:tailEnd type="none" w="sm" len="sm"/>
          </a:ln>
        </p:spPr>
      </p:cxnSp>
      <p:sp>
        <p:nvSpPr>
          <p:cNvPr id="109" name="Google Shape;109;p16"/>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black 2-column">
  <p:cSld name="Section Title black 2-column">
    <p:bg>
      <p:bgPr>
        <a:solidFill>
          <a:schemeClr val="dk1"/>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7"/>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81000" algn="l">
              <a:lnSpc>
                <a:spcPct val="90000"/>
              </a:lnSpc>
              <a:spcBef>
                <a:spcPts val="500"/>
              </a:spcBef>
              <a:spcAft>
                <a:spcPts val="0"/>
              </a:spcAft>
              <a:buClr>
                <a:schemeClr val="lt1"/>
              </a:buClr>
              <a:buSzPts val="2400"/>
              <a:buChar char="•"/>
              <a:defRPr sz="2400">
                <a:solidFill>
                  <a:schemeClr val="lt1"/>
                </a:solidFill>
              </a:defRPr>
            </a:lvl4pPr>
            <a:lvl5pPr marL="2286000" lvl="4" indent="-381000" algn="l">
              <a:lnSpc>
                <a:spcPct val="90000"/>
              </a:lnSpc>
              <a:spcBef>
                <a:spcPts val="500"/>
              </a:spcBef>
              <a:spcAft>
                <a:spcPts val="0"/>
              </a:spcAft>
              <a:buClr>
                <a:schemeClr val="lt1"/>
              </a:buClr>
              <a:buSzPts val="2400"/>
              <a:buChar char="•"/>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3" name="Google Shape;113;p17"/>
          <p:cNvCxnSpPr/>
          <p:nvPr/>
        </p:nvCxnSpPr>
        <p:spPr>
          <a:xfrm>
            <a:off x="2842477" y="276934"/>
            <a:ext cx="0" cy="6296299"/>
          </a:xfrm>
          <a:prstGeom prst="straightConnector1">
            <a:avLst/>
          </a:prstGeom>
          <a:noFill/>
          <a:ln w="12700" cap="flat" cmpd="sng">
            <a:solidFill>
              <a:schemeClr val="lt1"/>
            </a:solidFill>
            <a:prstDash val="solid"/>
            <a:miter lim="800000"/>
            <a:headEnd type="none" w="sm" len="sm"/>
            <a:tailEnd type="none" w="sm" len="sm"/>
          </a:ln>
        </p:spPr>
      </p:cxnSp>
      <p:sp>
        <p:nvSpPr>
          <p:cNvPr id="115" name="Google Shape;115;p17"/>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white 1-column">
  <p:cSld name="Title and Content white 1-column">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white 2-column">
  <p:cSld name="Title and Content white 2-column">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9"/>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white 3-column">
  <p:cSld name="Title and Content white 3-column">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0"/>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0"/>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solidFill>
                  <a:srgbClr val="1D1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528"/>
            <a:ext cx="857680" cy="857680"/>
          </a:xfrm>
          <a:prstGeom prst="rect">
            <a:avLst/>
          </a:prstGeom>
        </p:spPr>
      </p:pic>
    </p:spTree>
    <p:extLst>
      <p:ext uri="{BB962C8B-B14F-4D97-AF65-F5344CB8AC3E}">
        <p14:creationId xmlns:p14="http://schemas.microsoft.com/office/powerpoint/2010/main" val="8352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3" name="Google Shape;301;p45"/>
          <p:cNvSpPr txBox="1"/>
          <p:nvPr/>
        </p:nvSpPr>
        <p:spPr>
          <a:xfrm>
            <a:off x="3735454" y="6356350"/>
            <a:ext cx="4721092" cy="307300"/>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a:solidFill>
                  <a:srgbClr val="595959"/>
                </a:solidFill>
              </a:defRPr>
            </a:lvl1pPr>
          </a:lstStyle>
          <a:p>
            <a:r>
              <a:rPr dirty="0"/>
              <a:t>© 20</a:t>
            </a:r>
            <a:r>
              <a:rPr lang="en-US" dirty="0"/>
              <a:t>21</a:t>
            </a:r>
            <a:r>
              <a:rPr dirty="0"/>
              <a:t> Institute of </a:t>
            </a:r>
            <a:r>
              <a:rPr lang="en-AU" dirty="0"/>
              <a:t>Data</a:t>
            </a:r>
            <a:endParaRPr dirty="0"/>
          </a:p>
        </p:txBody>
      </p:sp>
      <p:sp>
        <p:nvSpPr>
          <p:cNvPr id="14" name="Slide Number"/>
          <p:cNvSpPr txBox="1">
            <a:spLocks noGrp="1"/>
          </p:cNvSpPr>
          <p:nvPr>
            <p:ph type="sldNum" sz="quarter" idx="2"/>
          </p:nvPr>
        </p:nvSpPr>
        <p:spPr>
          <a:xfrm>
            <a:off x="11095219" y="6404313"/>
            <a:ext cx="258582" cy="269199"/>
          </a:xfrm>
          <a:prstGeom prst="rect">
            <a:avLst/>
          </a:prstGeom>
        </p:spPr>
        <p:txBody>
          <a:bodyPr/>
          <a:lstStyle>
            <a:lvl1pP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230386320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Content black 1-column">
  <p:cSld name="1_Title and Content black 1-column">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267261" y="377099"/>
            <a:ext cx="10709835" cy="1016001"/>
          </a:xfrm>
          <a:prstGeom prst="rect">
            <a:avLst/>
          </a:prstGeom>
          <a:noFill/>
          <a:ln>
            <a:noFill/>
          </a:ln>
        </p:spPr>
        <p:txBody>
          <a:bodyPr spcFirstLastPara="1" wrap="square" lIns="45675" tIns="45675" rIns="45675" bIns="45675" anchor="t" anchorCtr="0"/>
          <a:lstStyle>
            <a:lvl1pPr lvl="0" algn="l">
              <a:lnSpc>
                <a:spcPct val="90000"/>
              </a:lnSpc>
              <a:spcBef>
                <a:spcPts val="0"/>
              </a:spcBef>
              <a:spcAft>
                <a:spcPts val="0"/>
              </a:spcAft>
              <a:buClr>
                <a:srgbClr val="1EBADD"/>
              </a:buClr>
              <a:buSzPts val="4400"/>
              <a:buFont typeface="Calibri"/>
              <a:buNone/>
              <a:defRPr>
                <a:solidFill>
                  <a:srgbClr val="1D1F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4" name="Google Shape;14;p3"/>
          <p:cNvSpPr txBox="1">
            <a:spLocks noGrp="1"/>
          </p:cNvSpPr>
          <p:nvPr>
            <p:ph type="body" idx="1"/>
          </p:nvPr>
        </p:nvSpPr>
        <p:spPr>
          <a:xfrm>
            <a:off x="1267261" y="1523224"/>
            <a:ext cx="10709835" cy="4721197"/>
          </a:xfrm>
          <a:prstGeom prst="rect">
            <a:avLst/>
          </a:prstGeom>
          <a:noFill/>
          <a:ln>
            <a:noFill/>
          </a:ln>
        </p:spPr>
        <p:txBody>
          <a:bodyPr spcFirstLastPara="1" wrap="square" lIns="45675" tIns="45675" rIns="45675" bIns="45675" anchor="t" anchorCtr="0"/>
          <a:lstStyle>
            <a:lvl1pPr marL="457200" lvl="0" indent="-381000" algn="l">
              <a:lnSpc>
                <a:spcPct val="90000"/>
              </a:lnSpc>
              <a:spcBef>
                <a:spcPts val="1000"/>
              </a:spcBef>
              <a:spcAft>
                <a:spcPts val="0"/>
              </a:spcAft>
              <a:buClr>
                <a:schemeClr val="accent3"/>
              </a:buClr>
              <a:buSzPts val="2400"/>
              <a:buChar char="•"/>
              <a:defRPr sz="2400">
                <a:solidFill>
                  <a:schemeClr val="tx1">
                    <a:lumMod val="75000"/>
                    <a:lumOff val="25000"/>
                  </a:schemeClr>
                </a:solidFill>
              </a:defRPr>
            </a:lvl1pPr>
            <a:lvl2pPr marL="914400" lvl="1" indent="-381000" algn="l">
              <a:lnSpc>
                <a:spcPct val="90000"/>
              </a:lnSpc>
              <a:spcBef>
                <a:spcPts val="1000"/>
              </a:spcBef>
              <a:spcAft>
                <a:spcPts val="0"/>
              </a:spcAft>
              <a:buClr>
                <a:schemeClr val="accent3"/>
              </a:buClr>
              <a:buSzPts val="2400"/>
              <a:buChar char="•"/>
              <a:defRPr sz="2400">
                <a:solidFill>
                  <a:srgbClr val="595959"/>
                </a:solidFill>
              </a:defRPr>
            </a:lvl2pPr>
            <a:lvl3pPr marL="1371600" lvl="2" indent="-381000" algn="l">
              <a:lnSpc>
                <a:spcPct val="90000"/>
              </a:lnSpc>
              <a:spcBef>
                <a:spcPts val="1000"/>
              </a:spcBef>
              <a:spcAft>
                <a:spcPts val="0"/>
              </a:spcAft>
              <a:buClr>
                <a:schemeClr val="accent3"/>
              </a:buClr>
              <a:buSzPts val="2400"/>
              <a:buChar char="•"/>
              <a:defRPr sz="2400">
                <a:solidFill>
                  <a:srgbClr val="595959"/>
                </a:solidFill>
              </a:defRPr>
            </a:lvl3pPr>
            <a:lvl4pPr marL="1828800" lvl="3" indent="-381000" algn="l">
              <a:lnSpc>
                <a:spcPct val="90000"/>
              </a:lnSpc>
              <a:spcBef>
                <a:spcPts val="1000"/>
              </a:spcBef>
              <a:spcAft>
                <a:spcPts val="0"/>
              </a:spcAft>
              <a:buClr>
                <a:schemeClr val="accent3"/>
              </a:buClr>
              <a:buSzPts val="2400"/>
              <a:buChar char="•"/>
              <a:defRPr sz="2400">
                <a:solidFill>
                  <a:srgbClr val="595959"/>
                </a:solidFill>
              </a:defRPr>
            </a:lvl4pPr>
            <a:lvl5pPr marL="2286000" lvl="4" indent="-381000" algn="l">
              <a:lnSpc>
                <a:spcPct val="90000"/>
              </a:lnSpc>
              <a:spcBef>
                <a:spcPts val="1000"/>
              </a:spcBef>
              <a:spcAft>
                <a:spcPts val="0"/>
              </a:spcAft>
              <a:buClr>
                <a:schemeClr val="accent3"/>
              </a:buClr>
              <a:buSzPts val="2400"/>
              <a:buChar char="•"/>
              <a:defRPr sz="2400">
                <a:solidFill>
                  <a:srgbClr val="595959"/>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dirty="0"/>
          </a:p>
        </p:txBody>
      </p:sp>
      <p:sp>
        <p:nvSpPr>
          <p:cNvPr id="17" name="Google Shape;17;p3"/>
          <p:cNvSpPr txBox="1">
            <a:spLocks noGrp="1"/>
          </p:cNvSpPr>
          <p:nvPr>
            <p:ph type="sldNum" idx="12"/>
          </p:nvPr>
        </p:nvSpPr>
        <p:spPr>
          <a:xfrm>
            <a:off x="167080" y="6334462"/>
            <a:ext cx="425942" cy="485101"/>
          </a:xfrm>
          <a:prstGeom prst="rect">
            <a:avLst/>
          </a:prstGeom>
          <a:noFill/>
          <a:ln>
            <a:noFill/>
          </a:ln>
        </p:spPr>
        <p:txBody>
          <a:bodyPr spcFirstLastPara="1" wrap="square" lIns="45675" tIns="45675" rIns="45675" bIns="45675" anchor="ctr" anchorCtr="0">
            <a:noAutofit/>
          </a:bodyPr>
          <a:lstStyle>
            <a:lvl1pPr marL="0" marR="0" lvl="0" indent="0" algn="r">
              <a:lnSpc>
                <a:spcPct val="100000"/>
              </a:lnSpc>
              <a:spcBef>
                <a:spcPts val="0"/>
              </a:spcBef>
              <a:spcAft>
                <a:spcPts val="0"/>
              </a:spcAft>
              <a:buClr>
                <a:srgbClr val="FFFFFF"/>
              </a:buClr>
              <a:buSzPts val="2500"/>
              <a:buFont typeface="Calibri"/>
              <a:buNone/>
              <a:defRPr sz="2500">
                <a:solidFill>
                  <a:srgbClr val="FFFFFF"/>
                </a:solidFill>
              </a:defRPr>
            </a:lvl1pPr>
            <a:lvl2pPr marL="0" marR="0" lvl="1" indent="0" algn="r">
              <a:lnSpc>
                <a:spcPct val="100000"/>
              </a:lnSpc>
              <a:spcBef>
                <a:spcPts val="0"/>
              </a:spcBef>
              <a:spcAft>
                <a:spcPts val="0"/>
              </a:spcAft>
              <a:buClr>
                <a:srgbClr val="FFFFFF"/>
              </a:buClr>
              <a:buSzPts val="2500"/>
              <a:buFont typeface="Calibri"/>
              <a:buNone/>
              <a:defRPr sz="2500">
                <a:solidFill>
                  <a:srgbClr val="FFFFFF"/>
                </a:solidFill>
              </a:defRPr>
            </a:lvl2pPr>
            <a:lvl3pPr marL="0" marR="0" lvl="2" indent="0" algn="r">
              <a:lnSpc>
                <a:spcPct val="100000"/>
              </a:lnSpc>
              <a:spcBef>
                <a:spcPts val="0"/>
              </a:spcBef>
              <a:spcAft>
                <a:spcPts val="0"/>
              </a:spcAft>
              <a:buClr>
                <a:srgbClr val="FFFFFF"/>
              </a:buClr>
              <a:buSzPts val="2500"/>
              <a:buFont typeface="Calibri"/>
              <a:buNone/>
              <a:defRPr sz="2500">
                <a:solidFill>
                  <a:srgbClr val="FFFFFF"/>
                </a:solidFill>
              </a:defRPr>
            </a:lvl3pPr>
            <a:lvl4pPr marL="0" marR="0" lvl="3" indent="0" algn="r">
              <a:lnSpc>
                <a:spcPct val="100000"/>
              </a:lnSpc>
              <a:spcBef>
                <a:spcPts val="0"/>
              </a:spcBef>
              <a:spcAft>
                <a:spcPts val="0"/>
              </a:spcAft>
              <a:buClr>
                <a:srgbClr val="FFFFFF"/>
              </a:buClr>
              <a:buSzPts val="2500"/>
              <a:buFont typeface="Calibri"/>
              <a:buNone/>
              <a:defRPr sz="2500">
                <a:solidFill>
                  <a:srgbClr val="FFFFFF"/>
                </a:solidFill>
              </a:defRPr>
            </a:lvl4pPr>
            <a:lvl5pPr marL="0" marR="0" lvl="4" indent="0" algn="r">
              <a:lnSpc>
                <a:spcPct val="100000"/>
              </a:lnSpc>
              <a:spcBef>
                <a:spcPts val="0"/>
              </a:spcBef>
              <a:spcAft>
                <a:spcPts val="0"/>
              </a:spcAft>
              <a:buClr>
                <a:srgbClr val="FFFFFF"/>
              </a:buClr>
              <a:buSzPts val="2500"/>
              <a:buFont typeface="Calibri"/>
              <a:buNone/>
              <a:defRPr sz="2500">
                <a:solidFill>
                  <a:srgbClr val="FFFFFF"/>
                </a:solidFill>
              </a:defRPr>
            </a:lvl5pPr>
            <a:lvl6pPr marL="0" marR="0" lvl="5" indent="0" algn="r">
              <a:lnSpc>
                <a:spcPct val="100000"/>
              </a:lnSpc>
              <a:spcBef>
                <a:spcPts val="0"/>
              </a:spcBef>
              <a:spcAft>
                <a:spcPts val="0"/>
              </a:spcAft>
              <a:buClr>
                <a:srgbClr val="FFFFFF"/>
              </a:buClr>
              <a:buSzPts val="2500"/>
              <a:buFont typeface="Calibri"/>
              <a:buNone/>
              <a:defRPr sz="2500">
                <a:solidFill>
                  <a:srgbClr val="FFFFFF"/>
                </a:solidFill>
              </a:defRPr>
            </a:lvl6pPr>
            <a:lvl7pPr marL="0" marR="0" lvl="6" indent="0" algn="r">
              <a:lnSpc>
                <a:spcPct val="100000"/>
              </a:lnSpc>
              <a:spcBef>
                <a:spcPts val="0"/>
              </a:spcBef>
              <a:spcAft>
                <a:spcPts val="0"/>
              </a:spcAft>
              <a:buClr>
                <a:srgbClr val="FFFFFF"/>
              </a:buClr>
              <a:buSzPts val="2500"/>
              <a:buFont typeface="Calibri"/>
              <a:buNone/>
              <a:defRPr sz="2500">
                <a:solidFill>
                  <a:srgbClr val="FFFFFF"/>
                </a:solidFill>
              </a:defRPr>
            </a:lvl7pPr>
            <a:lvl8pPr marL="0" marR="0" lvl="7" indent="0" algn="r">
              <a:lnSpc>
                <a:spcPct val="100000"/>
              </a:lnSpc>
              <a:spcBef>
                <a:spcPts val="0"/>
              </a:spcBef>
              <a:spcAft>
                <a:spcPts val="0"/>
              </a:spcAft>
              <a:buClr>
                <a:srgbClr val="FFFFFF"/>
              </a:buClr>
              <a:buSzPts val="2500"/>
              <a:buFont typeface="Calibri"/>
              <a:buNone/>
              <a:defRPr sz="2500">
                <a:solidFill>
                  <a:srgbClr val="FFFFFF"/>
                </a:solidFill>
              </a:defRPr>
            </a:lvl8pPr>
            <a:lvl9pPr marL="0" marR="0" lvl="8" indent="0" algn="r">
              <a:lnSpc>
                <a:spcPct val="100000"/>
              </a:lnSpc>
              <a:spcBef>
                <a:spcPts val="0"/>
              </a:spcBef>
              <a:spcAft>
                <a:spcPts val="0"/>
              </a:spcAft>
              <a:buClr>
                <a:srgbClr val="FFFFFF"/>
              </a:buClr>
              <a:buSzPts val="2500"/>
              <a:buFont typeface="Calibri"/>
              <a:buNone/>
              <a:defRPr sz="2500">
                <a:solidFill>
                  <a:srgbClr val="FFFFFF"/>
                </a:solidFill>
              </a:defRPr>
            </a:lvl9pPr>
          </a:lstStyle>
          <a:p>
            <a:pPr marL="0" lvl="0" indent="0" algn="r" rtl="0">
              <a:spcBef>
                <a:spcPts val="0"/>
              </a:spcBef>
              <a:spcAft>
                <a:spcPts val="0"/>
              </a:spcAft>
              <a:buNone/>
            </a:pPr>
            <a:fld id="{00000000-1234-1234-1234-123412341234}" type="slidenum">
              <a:rPr lang="en-US"/>
              <a:t>‹#›</a:t>
            </a:fld>
            <a:endParaRPr sz="1200" dirty="0">
              <a:solidFill>
                <a:srgbClr val="888888"/>
              </a:solidFill>
            </a:endParaRPr>
          </a:p>
        </p:txBody>
      </p:sp>
      <p:sp>
        <p:nvSpPr>
          <p:cNvPr id="21" name="Google Shape;11;p2"/>
          <p:cNvSpPr txBox="1">
            <a:spLocks/>
          </p:cNvSpPr>
          <p:nvPr userDrawn="1"/>
        </p:nvSpPr>
        <p:spPr>
          <a:xfrm>
            <a:off x="159709" y="6244421"/>
            <a:ext cx="514307" cy="477054"/>
          </a:xfrm>
          <a:prstGeom prst="rect">
            <a:avLst/>
          </a:prstGeom>
          <a:solidFill>
            <a:srgbClr val="1D1FFF"/>
          </a:solidFill>
          <a:ln>
            <a:noFill/>
          </a:ln>
        </p:spPr>
        <p:txBody>
          <a:bodyPr spcFirstLastPara="1" wrap="square" lIns="45675" tIns="45675" rIns="45675" bIns="456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888888"/>
              </a:buClr>
              <a:buSzPts val="1200"/>
              <a:buFont typeface="Calibri"/>
              <a:buNone/>
              <a:defRPr sz="2500" b="0" i="0" u="none" strike="noStrike" cap="none">
                <a:solidFill>
                  <a:schemeClr val="bg1"/>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uk-UA" smtClean="0"/>
              <a:pPr/>
              <a:t>‹#›</a:t>
            </a:fld>
            <a:endParaRPr lang="uk-UA"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528"/>
            <a:ext cx="857680" cy="857680"/>
          </a:xfrm>
          <a:prstGeom prst="rect">
            <a:avLst/>
          </a:prstGeom>
        </p:spPr>
      </p:pic>
      <p:sp>
        <p:nvSpPr>
          <p:cNvPr id="11" name="Google Shape;301;p45"/>
          <p:cNvSpPr txBox="1"/>
          <p:nvPr userDrawn="1"/>
        </p:nvSpPr>
        <p:spPr>
          <a:xfrm>
            <a:off x="3735454" y="6356350"/>
            <a:ext cx="4721092" cy="307300"/>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a:solidFill>
                  <a:srgbClr val="595959"/>
                </a:solidFill>
              </a:defRPr>
            </a:lvl1pPr>
          </a:lstStyle>
          <a:p>
            <a:r>
              <a:rPr dirty="0"/>
              <a:t>© 20</a:t>
            </a:r>
            <a:r>
              <a:rPr lang="en-US" dirty="0"/>
              <a:t>21</a:t>
            </a:r>
            <a:r>
              <a:rPr dirty="0"/>
              <a:t> Institute of </a:t>
            </a:r>
            <a:r>
              <a:rPr lang="en-AU" dirty="0"/>
              <a:t>Data</a:t>
            </a:r>
            <a:endParaRPr dirty="0"/>
          </a:p>
        </p:txBody>
      </p:sp>
    </p:spTree>
    <p:extLst>
      <p:ext uri="{BB962C8B-B14F-4D97-AF65-F5344CB8AC3E}">
        <p14:creationId xmlns:p14="http://schemas.microsoft.com/office/powerpoint/2010/main" val="446848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Outline white 1-column">
  <p:cSld name="Outline white 1-column">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lstStyle>
            <a:lvl1pPr lvl="0" algn="l">
              <a:lnSpc>
                <a:spcPct val="90000"/>
              </a:lnSpc>
              <a:spcBef>
                <a:spcPts val="0"/>
              </a:spcBef>
              <a:spcAft>
                <a:spcPts val="0"/>
              </a:spcAft>
              <a:buClr>
                <a:srgbClr val="1EBADD"/>
              </a:buClr>
              <a:buSzPts val="4400"/>
              <a:buFont typeface="Calibri"/>
              <a:buNone/>
              <a:defRPr>
                <a:solidFill>
                  <a:srgbClr val="1D1FFF"/>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20" name="Google Shape;20;p4"/>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lstStyle>
            <a:lvl1pPr marL="457200" lvl="0" indent="-381000" algn="l">
              <a:lnSpc>
                <a:spcPct val="90000"/>
              </a:lnSpc>
              <a:spcBef>
                <a:spcPts val="1000"/>
              </a:spcBef>
              <a:spcAft>
                <a:spcPts val="0"/>
              </a:spcAft>
              <a:buClr>
                <a:srgbClr val="3F3F3F"/>
              </a:buClr>
              <a:buSzPts val="2400"/>
              <a:buChar char="•"/>
              <a:defRPr sz="2400">
                <a:solidFill>
                  <a:schemeClr val="tx1">
                    <a:lumMod val="75000"/>
                    <a:lumOff val="25000"/>
                  </a:schemeClr>
                </a:solidFill>
              </a:defRPr>
            </a:lvl1pPr>
            <a:lvl2pPr marL="914400" lvl="1" indent="-381000" algn="l">
              <a:lnSpc>
                <a:spcPct val="90000"/>
              </a:lnSpc>
              <a:spcBef>
                <a:spcPts val="1000"/>
              </a:spcBef>
              <a:spcAft>
                <a:spcPts val="0"/>
              </a:spcAft>
              <a:buClr>
                <a:srgbClr val="3F3F3F"/>
              </a:buClr>
              <a:buSzPts val="2400"/>
              <a:buChar char="•"/>
              <a:defRPr sz="2400">
                <a:solidFill>
                  <a:srgbClr val="3F3F3F"/>
                </a:solidFill>
              </a:defRPr>
            </a:lvl2pPr>
            <a:lvl3pPr marL="1371600" lvl="2" indent="-381000" algn="l">
              <a:lnSpc>
                <a:spcPct val="90000"/>
              </a:lnSpc>
              <a:spcBef>
                <a:spcPts val="1000"/>
              </a:spcBef>
              <a:spcAft>
                <a:spcPts val="0"/>
              </a:spcAft>
              <a:buClr>
                <a:srgbClr val="3F3F3F"/>
              </a:buClr>
              <a:buSzPts val="2400"/>
              <a:buChar char="•"/>
              <a:defRPr sz="2400">
                <a:solidFill>
                  <a:srgbClr val="3F3F3F"/>
                </a:solidFill>
              </a:defRPr>
            </a:lvl3pPr>
            <a:lvl4pPr marL="1828800" lvl="3" indent="-381000" algn="l">
              <a:lnSpc>
                <a:spcPct val="90000"/>
              </a:lnSpc>
              <a:spcBef>
                <a:spcPts val="1000"/>
              </a:spcBef>
              <a:spcAft>
                <a:spcPts val="0"/>
              </a:spcAft>
              <a:buClr>
                <a:srgbClr val="3F3F3F"/>
              </a:buClr>
              <a:buSzPts val="2400"/>
              <a:buChar char="•"/>
              <a:defRPr sz="2400">
                <a:solidFill>
                  <a:srgbClr val="3F3F3F"/>
                </a:solidFill>
              </a:defRPr>
            </a:lvl4pPr>
            <a:lvl5pPr marL="2286000" lvl="4" indent="-381000" algn="l">
              <a:lnSpc>
                <a:spcPct val="90000"/>
              </a:lnSpc>
              <a:spcBef>
                <a:spcPts val="1000"/>
              </a:spcBef>
              <a:spcAft>
                <a:spcPts val="0"/>
              </a:spcAft>
              <a:buClr>
                <a:srgbClr val="3F3F3F"/>
              </a:buClr>
              <a:buSzPts val="2400"/>
              <a:buChar char="•"/>
              <a:defRPr sz="2400">
                <a:solidFill>
                  <a:srgbClr val="3F3F3F"/>
                </a:solidFill>
              </a:defRPr>
            </a:lvl5pPr>
            <a:lvl6pPr marL="2743200" lvl="5" indent="-406400" algn="l">
              <a:lnSpc>
                <a:spcPct val="90000"/>
              </a:lnSpc>
              <a:spcBef>
                <a:spcPts val="1000"/>
              </a:spcBef>
              <a:spcAft>
                <a:spcPts val="0"/>
              </a:spcAft>
              <a:buSzPts val="2800"/>
              <a:buChar char="•"/>
              <a:defRPr/>
            </a:lvl6pPr>
            <a:lvl7pPr marL="3200400" lvl="6" indent="-406400" algn="l">
              <a:lnSpc>
                <a:spcPct val="90000"/>
              </a:lnSpc>
              <a:spcBef>
                <a:spcPts val="1000"/>
              </a:spcBef>
              <a:spcAft>
                <a:spcPts val="0"/>
              </a:spcAft>
              <a:buSzPts val="2800"/>
              <a:buChar char="•"/>
              <a:defRPr/>
            </a:lvl7pPr>
            <a:lvl8pPr marL="3657600" lvl="7" indent="-406400" algn="l">
              <a:lnSpc>
                <a:spcPct val="90000"/>
              </a:lnSpc>
              <a:spcBef>
                <a:spcPts val="1000"/>
              </a:spcBef>
              <a:spcAft>
                <a:spcPts val="0"/>
              </a:spcAft>
              <a:buSzPts val="2800"/>
              <a:buChar char="•"/>
              <a:defRPr/>
            </a:lvl8pPr>
            <a:lvl9pPr marL="4114800" lvl="8" indent="-406400" algn="l">
              <a:lnSpc>
                <a:spcPct val="90000"/>
              </a:lnSpc>
              <a:spcBef>
                <a:spcPts val="1000"/>
              </a:spcBef>
              <a:spcAft>
                <a:spcPts val="0"/>
              </a:spcAft>
              <a:buSzPts val="2800"/>
              <a:buChar char="•"/>
              <a:defRPr/>
            </a:lvl9pPr>
          </a:lstStyle>
          <a:p>
            <a:endParaRPr dirty="0"/>
          </a:p>
        </p:txBody>
      </p:sp>
      <p:cxnSp>
        <p:nvCxnSpPr>
          <p:cNvPr id="21" name="Google Shape;21;p4"/>
          <p:cNvCxnSpPr/>
          <p:nvPr/>
        </p:nvCxnSpPr>
        <p:spPr>
          <a:xfrm flipH="1">
            <a:off x="2842477" y="276934"/>
            <a:ext cx="1" cy="6296300"/>
          </a:xfrm>
          <a:prstGeom prst="straightConnector1">
            <a:avLst/>
          </a:prstGeom>
          <a:noFill/>
          <a:ln w="38100" cap="flat" cmpd="sng">
            <a:solidFill>
              <a:srgbClr val="FF4600"/>
            </a:solidFill>
            <a:prstDash val="solid"/>
            <a:miter lim="8000"/>
            <a:headEnd type="none" w="sm" len="sm"/>
            <a:tailEnd type="none" w="sm" len="sm"/>
          </a:ln>
        </p:spPr>
      </p:cxnSp>
      <p:sp>
        <p:nvSpPr>
          <p:cNvPr id="24" name="Google Shape;24;p4"/>
          <p:cNvSpPr txBox="1">
            <a:spLocks noGrp="1"/>
          </p:cNvSpPr>
          <p:nvPr>
            <p:ph type="sldNum" idx="12"/>
          </p:nvPr>
        </p:nvSpPr>
        <p:spPr>
          <a:xfrm>
            <a:off x="11095216" y="6404312"/>
            <a:ext cx="258585" cy="269201"/>
          </a:xfrm>
          <a:prstGeom prst="rect">
            <a:avLst/>
          </a:prstGeom>
          <a:noFill/>
          <a:ln>
            <a:noFill/>
          </a:ln>
        </p:spPr>
        <p:txBody>
          <a:bodyPr spcFirstLastPara="1" wrap="square" lIns="45675" tIns="45675" rIns="45675" bIns="45675" anchor="ctr" anchorCtr="0">
            <a:no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1;p2"/>
          <p:cNvSpPr txBox="1">
            <a:spLocks/>
          </p:cNvSpPr>
          <p:nvPr userDrawn="1"/>
        </p:nvSpPr>
        <p:spPr>
          <a:xfrm>
            <a:off x="159709" y="6244421"/>
            <a:ext cx="514307" cy="477054"/>
          </a:xfrm>
          <a:prstGeom prst="rect">
            <a:avLst/>
          </a:prstGeom>
          <a:solidFill>
            <a:srgbClr val="1D1FFF"/>
          </a:solidFill>
          <a:ln>
            <a:noFill/>
          </a:ln>
        </p:spPr>
        <p:txBody>
          <a:bodyPr spcFirstLastPara="1" wrap="square" lIns="45675" tIns="45675" rIns="45675" bIns="456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888888"/>
              </a:buClr>
              <a:buSzPts val="1200"/>
              <a:buFont typeface="Calibri"/>
              <a:buNone/>
              <a:defRPr sz="2500" b="0" i="0" u="none" strike="noStrike" cap="none">
                <a:solidFill>
                  <a:schemeClr val="bg1"/>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uk-UA" smtClean="0"/>
              <a:pPr/>
              <a:t>‹#›</a:t>
            </a:fld>
            <a:endParaRPr lang="uk-U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483" y="275093"/>
            <a:ext cx="3158750" cy="1457884"/>
          </a:xfrm>
          <a:prstGeom prst="rect">
            <a:avLst/>
          </a:prstGeom>
        </p:spPr>
      </p:pic>
      <p:sp>
        <p:nvSpPr>
          <p:cNvPr id="11" name="Google Shape;301;p45"/>
          <p:cNvSpPr txBox="1"/>
          <p:nvPr userDrawn="1"/>
        </p:nvSpPr>
        <p:spPr>
          <a:xfrm>
            <a:off x="3735454" y="6356350"/>
            <a:ext cx="4721092" cy="307300"/>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a:solidFill>
                  <a:srgbClr val="595959"/>
                </a:solidFill>
              </a:defRPr>
            </a:lvl1pPr>
          </a:lstStyle>
          <a:p>
            <a:r>
              <a:rPr dirty="0"/>
              <a:t>© 20</a:t>
            </a:r>
            <a:r>
              <a:rPr lang="en-US" dirty="0"/>
              <a:t>21</a:t>
            </a:r>
            <a:r>
              <a:rPr dirty="0"/>
              <a:t> Institute of </a:t>
            </a:r>
            <a:r>
              <a:rPr lang="en-AU" dirty="0"/>
              <a:t>Data</a:t>
            </a:r>
            <a:endParaRPr dirty="0"/>
          </a:p>
        </p:txBody>
      </p:sp>
    </p:spTree>
    <p:extLst>
      <p:ext uri="{BB962C8B-B14F-4D97-AF65-F5344CB8AC3E}">
        <p14:creationId xmlns:p14="http://schemas.microsoft.com/office/powerpoint/2010/main" val="184006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AU" sz="2000" b="0" i="0" u="none" strike="noStrike" cap="none">
                <a:solidFill>
                  <a:srgbClr val="888888"/>
                </a:solidFill>
                <a:latin typeface="Arial"/>
                <a:ea typeface="Arial"/>
                <a:cs typeface="Arial"/>
                <a:sym typeface="Arial"/>
              </a:rPr>
              <a:t>‹#›</a:t>
            </a:fld>
            <a:endParaRPr sz="2000" b="0" i="0" u="none" strike="noStrike" cap="none">
              <a:solidFill>
                <a:srgbClr val="888888"/>
              </a:solidFill>
              <a:latin typeface="Arial"/>
              <a:ea typeface="Arial"/>
              <a:cs typeface="Arial"/>
              <a:sym typeface="Arial"/>
            </a:endParaRPr>
          </a:p>
        </p:txBody>
      </p:sp>
      <p:sp>
        <p:nvSpPr>
          <p:cNvPr id="54" name="Google Shape;54;p7"/>
          <p:cNvSpPr txBox="1"/>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AU" sz="2000" b="0" i="0" u="none" strike="noStrike" cap="none">
                <a:solidFill>
                  <a:srgbClr val="888888"/>
                </a:solidFill>
                <a:latin typeface="Arial"/>
                <a:ea typeface="Arial"/>
                <a:cs typeface="Arial"/>
                <a:sym typeface="Arial"/>
              </a:rPr>
              <a:t>‹#›</a:t>
            </a:fld>
            <a:endParaRPr sz="2000" b="0" i="0" u="none" strike="noStrike" cap="none">
              <a:solidFill>
                <a:srgbClr val="888888"/>
              </a:solidFill>
              <a:latin typeface="Arial"/>
              <a:ea typeface="Arial"/>
              <a:cs typeface="Arial"/>
              <a:sym typeface="Aria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528"/>
            <a:ext cx="857680" cy="8576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Deck Title black">
  <p:cSld name="Slide Deck Title black">
    <p:bg>
      <p:bgPr>
        <a:solidFill>
          <a:schemeClr val="dk1"/>
        </a:solidFill>
        <a:effectLst/>
      </p:bgPr>
    </p:bg>
    <p:spTree>
      <p:nvGrpSpPr>
        <p:cNvPr id="1" name="Shape 86"/>
        <p:cNvGrpSpPr/>
        <p:nvPr/>
      </p:nvGrpSpPr>
      <p:grpSpPr>
        <a:xfrm>
          <a:off x="0" y="0"/>
          <a:ext cx="0" cy="0"/>
          <a:chOff x="0" y="0"/>
          <a:chExt cx="0" cy="0"/>
        </a:xfrm>
      </p:grpSpPr>
      <p:sp>
        <p:nvSpPr>
          <p:cNvPr id="88" name="Google Shape;88;p13"/>
          <p:cNvSpPr txBox="1">
            <a:spLocks noGrp="1"/>
          </p:cNvSpPr>
          <p:nvPr>
            <p:ph type="title"/>
          </p:nvPr>
        </p:nvSpPr>
        <p:spPr>
          <a:xfrm>
            <a:off x="924361" y="275499"/>
            <a:ext cx="10709835" cy="168393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7200"/>
              <a:buFont typeface="Calibri"/>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924361" y="2743200"/>
            <a:ext cx="10709835" cy="383003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A5A5A5"/>
              </a:buClr>
              <a:buSzPts val="2400"/>
              <a:buNone/>
              <a:defRPr sz="2400">
                <a:solidFill>
                  <a:srgbClr val="A5A5A5"/>
                </a:solidFill>
              </a:defRPr>
            </a:lvl1pPr>
            <a:lvl2pPr marL="914400" lvl="1" indent="-381000" algn="l">
              <a:lnSpc>
                <a:spcPct val="90000"/>
              </a:lnSpc>
              <a:spcBef>
                <a:spcPts val="500"/>
              </a:spcBef>
              <a:spcAft>
                <a:spcPts val="0"/>
              </a:spcAft>
              <a:buClr>
                <a:srgbClr val="A5A5A5"/>
              </a:buClr>
              <a:buSzPts val="2400"/>
              <a:buChar char="•"/>
              <a:defRPr sz="2400">
                <a:solidFill>
                  <a:srgbClr val="A5A5A5"/>
                </a:solidFill>
              </a:defRPr>
            </a:lvl2pPr>
            <a:lvl3pPr marL="1371600" lvl="2" indent="-381000" algn="l">
              <a:lnSpc>
                <a:spcPct val="90000"/>
              </a:lnSpc>
              <a:spcBef>
                <a:spcPts val="500"/>
              </a:spcBef>
              <a:spcAft>
                <a:spcPts val="0"/>
              </a:spcAft>
              <a:buClr>
                <a:srgbClr val="A5A5A5"/>
              </a:buClr>
              <a:buSzPts val="2400"/>
              <a:buChar char="•"/>
              <a:defRPr sz="2400">
                <a:solidFill>
                  <a:srgbClr val="A5A5A5"/>
                </a:solidFill>
              </a:defRPr>
            </a:lvl3pPr>
            <a:lvl4pPr marL="1828800" lvl="3" indent="-381000" algn="l">
              <a:lnSpc>
                <a:spcPct val="90000"/>
              </a:lnSpc>
              <a:spcBef>
                <a:spcPts val="500"/>
              </a:spcBef>
              <a:spcAft>
                <a:spcPts val="0"/>
              </a:spcAft>
              <a:buClr>
                <a:srgbClr val="A5A5A5"/>
              </a:buClr>
              <a:buSzPts val="2400"/>
              <a:buChar char="•"/>
              <a:defRPr sz="2400">
                <a:solidFill>
                  <a:srgbClr val="A5A5A5"/>
                </a:solidFill>
              </a:defRPr>
            </a:lvl4pPr>
            <a:lvl5pPr marL="2286000" lvl="4" indent="-381000" algn="l">
              <a:lnSpc>
                <a:spcPct val="90000"/>
              </a:lnSpc>
              <a:spcBef>
                <a:spcPts val="500"/>
              </a:spcBef>
              <a:spcAft>
                <a:spcPts val="0"/>
              </a:spcAft>
              <a:buClr>
                <a:srgbClr val="A5A5A5"/>
              </a:buClr>
              <a:buSzPts val="2400"/>
              <a:buChar char="•"/>
              <a:defRPr sz="2400">
                <a:solidFill>
                  <a:srgbClr val="A5A5A5"/>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white 1-column">
  <p:cSld name="Section Title white 1-column">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4" name="Google Shape;94;p14"/>
          <p:cNvCxnSpPr/>
          <p:nvPr/>
        </p:nvCxnSpPr>
        <p:spPr>
          <a:xfrm>
            <a:off x="2842477" y="276934"/>
            <a:ext cx="0" cy="6296299"/>
          </a:xfrm>
          <a:prstGeom prst="straightConnector1">
            <a:avLst/>
          </a:prstGeom>
          <a:noFill/>
          <a:ln w="12700" cap="flat" cmpd="sng">
            <a:solidFill>
              <a:schemeClr val="dk1"/>
            </a:solidFill>
            <a:prstDash val="solid"/>
            <a:miter lim="800000"/>
            <a:headEnd type="none" w="sm" len="sm"/>
            <a:tailEnd type="none" w="sm" len="sm"/>
          </a:ln>
        </p:spPr>
      </p:cxnSp>
      <p:sp>
        <p:nvSpPr>
          <p:cNvPr id="96" name="Google Shape;96;p14"/>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70" r:id="rId16"/>
    <p:sldLayoutId id="2147483671" r:id="rId17"/>
    <p:sldLayoutId id="2147483673" r:id="rId18"/>
    <p:sldLayoutId id="214748367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Google Shape;165;p26"/>
          <p:cNvSpPr txBox="1"/>
          <p:nvPr/>
        </p:nvSpPr>
        <p:spPr>
          <a:xfrm>
            <a:off x="3752267" y="4705060"/>
            <a:ext cx="4721093" cy="1018499"/>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ctr">
              <a:defRPr sz="6000">
                <a:solidFill>
                  <a:srgbClr val="595959"/>
                </a:solidFill>
              </a:defRPr>
            </a:lvl1pPr>
          </a:lstStyle>
          <a:p>
            <a:r>
              <a:rPr dirty="0">
                <a:solidFill>
                  <a:schemeClr val="tx1"/>
                </a:solidFill>
              </a:rPr>
              <a:t>20</a:t>
            </a:r>
            <a:r>
              <a:rPr lang="en-US" dirty="0">
                <a:solidFill>
                  <a:schemeClr val="tx1"/>
                </a:solidFill>
              </a:rPr>
              <a:t>21</a:t>
            </a:r>
            <a:endParaRPr dirty="0">
              <a:solidFill>
                <a:schemeClr val="tx1"/>
              </a:solidFill>
            </a:endParaRPr>
          </a:p>
        </p:txBody>
      </p:sp>
      <p:sp>
        <p:nvSpPr>
          <p:cNvPr id="246" name="Google Shape;166;p26"/>
          <p:cNvSpPr/>
          <p:nvPr/>
        </p:nvSpPr>
        <p:spPr>
          <a:xfrm>
            <a:off x="4044088" y="4565536"/>
            <a:ext cx="4149912" cy="13676"/>
          </a:xfrm>
          <a:prstGeom prst="line">
            <a:avLst/>
          </a:prstGeom>
          <a:ln w="28575">
            <a:solidFill>
              <a:srgbClr val="FF4600"/>
            </a:solidFill>
            <a:miter/>
          </a:ln>
        </p:spPr>
        <p:txBody>
          <a:bodyPr lIns="45718" tIns="45718" rIns="45718" bIns="45718"/>
          <a:lstStyle/>
          <a:p>
            <a:pPr>
              <a:defRPr>
                <a:latin typeface="+mn-lt"/>
                <a:ea typeface="+mn-ea"/>
                <a:cs typeface="+mn-cs"/>
                <a:sym typeface="Helvetica"/>
              </a:defRPr>
            </a:pPr>
            <a:endParaRPr/>
          </a:p>
        </p:txBody>
      </p:sp>
      <p:sp>
        <p:nvSpPr>
          <p:cNvPr id="247" name="TextBox 7"/>
          <p:cNvSpPr txBox="1"/>
          <p:nvPr/>
        </p:nvSpPr>
        <p:spPr>
          <a:xfrm>
            <a:off x="159707" y="6244421"/>
            <a:ext cx="524439" cy="485137"/>
          </a:xfrm>
          <a:prstGeom prst="rect">
            <a:avLst/>
          </a:prstGeom>
          <a:solidFill>
            <a:srgbClr val="1D1FFF"/>
          </a:solidFill>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a:defRPr sz="2500">
                <a:solidFill>
                  <a:srgbClr val="FFFFFF"/>
                </a:solidFill>
              </a:defRPr>
            </a:lvl1pPr>
          </a:lstStyle>
          <a:p>
            <a:r>
              <a:t>1</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14960"/>
            <a:ext cx="5918414" cy="2731576"/>
          </a:xfrm>
          <a:prstGeom prst="rect">
            <a:avLst/>
          </a:prstGeom>
        </p:spPr>
      </p:pic>
    </p:spTree>
    <p:extLst>
      <p:ext uri="{BB962C8B-B14F-4D97-AF65-F5344CB8AC3E}">
        <p14:creationId xmlns:p14="http://schemas.microsoft.com/office/powerpoint/2010/main" val="8647387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Drawing Conclusions</a:t>
            </a:r>
          </a:p>
        </p:txBody>
      </p:sp>
      <p:sp>
        <p:nvSpPr>
          <p:cNvPr id="3" name="Text Placeholder 2"/>
          <p:cNvSpPr>
            <a:spLocks noGrp="1"/>
          </p:cNvSpPr>
          <p:nvPr>
            <p:ph type="body" idx="1"/>
          </p:nvPr>
        </p:nvSpPr>
        <p:spPr/>
        <p:txBody>
          <a:bodyPr/>
          <a:lstStyle/>
          <a:p>
            <a:pPr marL="114300" indent="0">
              <a:buNone/>
            </a:pPr>
            <a:r>
              <a:rPr lang="en-AU" dirty="0"/>
              <a:t>By using Deduction, Interpretation and Inference, you can make judgements about an issue, which is known as drawing a conclusion. </a:t>
            </a:r>
            <a:r>
              <a:rPr lang="en-US" dirty="0"/>
              <a:t>Deductions are simple conclusions that are only drawn from facts. Interpretation is how well the facts being used to draw conclusions. An inference is a conclusion based on an assumption and not a fact, e.g. “These sheep are white, therefore all sheep are white.” Aim to:</a:t>
            </a:r>
            <a:endParaRPr lang="en-AU" dirty="0"/>
          </a:p>
          <a:p>
            <a:pPr lvl="0"/>
            <a:r>
              <a:rPr lang="en-AU" dirty="0"/>
              <a:t>Gather all relevant information of a variety of quality</a:t>
            </a:r>
          </a:p>
          <a:p>
            <a:pPr lvl="0"/>
            <a:r>
              <a:rPr lang="en-AU" dirty="0"/>
              <a:t>Remain within the supporting evidence you have and justify when you go beyond it</a:t>
            </a:r>
          </a:p>
          <a:p>
            <a:pPr lvl="0"/>
            <a:r>
              <a:rPr lang="en-AU" dirty="0"/>
              <a:t>Respond appropriately based on compelling evidence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47661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64448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A process for critical thinking</a:t>
            </a:r>
            <a:endParaRPr b="1" dirty="0"/>
          </a:p>
        </p:txBody>
      </p:sp>
      <p:sp>
        <p:nvSpPr>
          <p:cNvPr id="222" name="Google Shape;222;p26"/>
          <p:cNvSpPr txBox="1">
            <a:spLocks noGrp="1"/>
          </p:cNvSpPr>
          <p:nvPr>
            <p:ph type="body" idx="1"/>
          </p:nvPr>
        </p:nvSpPr>
        <p:spPr>
          <a:xfrm>
            <a:off x="933734" y="1970050"/>
            <a:ext cx="10515600" cy="4351338"/>
          </a:xfrm>
          <a:prstGeom prst="rect">
            <a:avLst/>
          </a:prstGeom>
          <a:noFill/>
          <a:ln>
            <a:noFill/>
          </a:ln>
        </p:spPr>
        <p:txBody>
          <a:bodyPr spcFirstLastPara="1" wrap="square" lIns="91425" tIns="45700" rIns="91425" bIns="45700" numCol="2" anchor="t" anchorCtr="0">
            <a:noAutofit/>
          </a:bodyPr>
          <a:lstStyle/>
          <a:p>
            <a:r>
              <a:rPr lang="en-AU" sz="2400" b="1" dirty="0">
                <a:solidFill>
                  <a:schemeClr val="tx1"/>
                </a:solidFill>
              </a:rPr>
              <a:t>Question </a:t>
            </a:r>
            <a:r>
              <a:rPr lang="en-AU" sz="2400" b="1" dirty="0">
                <a:solidFill>
                  <a:srgbClr val="1D1FFF"/>
                </a:solidFill>
              </a:rPr>
              <a:t>Assumptions!</a:t>
            </a:r>
            <a:endParaRPr lang="en-AU" sz="2000" b="1" dirty="0">
              <a:solidFill>
                <a:srgbClr val="1D1FFF"/>
              </a:solidFill>
            </a:endParaRPr>
          </a:p>
          <a:p>
            <a:pPr lvl="1"/>
            <a:r>
              <a:rPr lang="en-AU" sz="1600" dirty="0">
                <a:solidFill>
                  <a:schemeClr val="tx1">
                    <a:lumMod val="85000"/>
                    <a:lumOff val="15000"/>
                  </a:schemeClr>
                </a:solidFill>
              </a:rPr>
              <a:t>Identify assumptions</a:t>
            </a:r>
          </a:p>
          <a:p>
            <a:pPr lvl="1"/>
            <a:r>
              <a:rPr lang="en-AU" sz="1600" dirty="0">
                <a:solidFill>
                  <a:schemeClr val="tx1">
                    <a:lumMod val="85000"/>
                    <a:lumOff val="15000"/>
                  </a:schemeClr>
                </a:solidFill>
              </a:rPr>
              <a:t>Start with a </a:t>
            </a:r>
            <a:r>
              <a:rPr lang="en-AU" sz="1600" b="1" dirty="0">
                <a:solidFill>
                  <a:srgbClr val="1D1FFF"/>
                </a:solidFill>
              </a:rPr>
              <a:t>question</a:t>
            </a:r>
          </a:p>
          <a:p>
            <a:pPr lvl="1"/>
            <a:r>
              <a:rPr lang="en-AU" sz="1600" dirty="0">
                <a:solidFill>
                  <a:schemeClr val="tx1">
                    <a:lumMod val="85000"/>
                    <a:lumOff val="15000"/>
                  </a:schemeClr>
                </a:solidFill>
              </a:rPr>
              <a:t>Dig deeper by </a:t>
            </a:r>
            <a:r>
              <a:rPr lang="en-AU" sz="1600" b="1" dirty="0">
                <a:solidFill>
                  <a:srgbClr val="1D1FFF"/>
                </a:solidFill>
              </a:rPr>
              <a:t>re-questioning</a:t>
            </a:r>
            <a:r>
              <a:rPr lang="en-AU" sz="1600" dirty="0">
                <a:solidFill>
                  <a:schemeClr val="tx1">
                    <a:lumMod val="85000"/>
                    <a:lumOff val="15000"/>
                  </a:schemeClr>
                </a:solidFill>
              </a:rPr>
              <a:t> </a:t>
            </a:r>
          </a:p>
          <a:p>
            <a:pPr lvl="1"/>
            <a:r>
              <a:rPr lang="en-AU" sz="1600" dirty="0">
                <a:solidFill>
                  <a:schemeClr val="tx1">
                    <a:lumMod val="85000"/>
                    <a:lumOff val="15000"/>
                  </a:schemeClr>
                </a:solidFill>
              </a:rPr>
              <a:t>Ask </a:t>
            </a:r>
            <a:r>
              <a:rPr lang="en-AU" sz="1600" b="1" dirty="0">
                <a:solidFill>
                  <a:srgbClr val="1D1FFF"/>
                </a:solidFill>
              </a:rPr>
              <a:t>why</a:t>
            </a:r>
            <a:r>
              <a:rPr lang="en-AU" sz="1600" dirty="0">
                <a:solidFill>
                  <a:srgbClr val="1D1FFF"/>
                </a:solidFill>
              </a:rPr>
              <a:t> </a:t>
            </a:r>
          </a:p>
          <a:p>
            <a:pPr lvl="1"/>
            <a:r>
              <a:rPr lang="en-AU" sz="1600" dirty="0">
                <a:solidFill>
                  <a:schemeClr val="tx1">
                    <a:lumMod val="85000"/>
                    <a:lumOff val="15000"/>
                  </a:schemeClr>
                </a:solidFill>
              </a:rPr>
              <a:t>Make necessary </a:t>
            </a:r>
            <a:r>
              <a:rPr lang="en-AU" sz="1600" b="1" dirty="0">
                <a:solidFill>
                  <a:srgbClr val="1D1FFF"/>
                </a:solidFill>
              </a:rPr>
              <a:t>assumptions</a:t>
            </a:r>
          </a:p>
          <a:p>
            <a:pPr lvl="1"/>
            <a:r>
              <a:rPr lang="en-AU" sz="1600" b="1" dirty="0">
                <a:solidFill>
                  <a:srgbClr val="1D1FFF"/>
                </a:solidFill>
              </a:rPr>
              <a:t>Define</a:t>
            </a:r>
            <a:r>
              <a:rPr lang="en-AU" sz="1600" dirty="0">
                <a:solidFill>
                  <a:schemeClr val="tx1">
                    <a:lumMod val="85000"/>
                    <a:lumOff val="15000"/>
                  </a:schemeClr>
                </a:solidFill>
              </a:rPr>
              <a:t> the problem </a:t>
            </a:r>
          </a:p>
          <a:p>
            <a:r>
              <a:rPr lang="en-AU" sz="2400" b="1" dirty="0">
                <a:solidFill>
                  <a:schemeClr val="tx1"/>
                </a:solidFill>
              </a:rPr>
              <a:t>Research and Document </a:t>
            </a:r>
            <a:r>
              <a:rPr lang="en-AU" sz="2400" b="1" dirty="0">
                <a:solidFill>
                  <a:srgbClr val="1D1FFF"/>
                </a:solidFill>
              </a:rPr>
              <a:t>Arguments!</a:t>
            </a:r>
            <a:endParaRPr lang="en-AU" sz="1800" b="1" dirty="0">
              <a:solidFill>
                <a:srgbClr val="1D1FFF"/>
              </a:solidFill>
            </a:endParaRPr>
          </a:p>
          <a:p>
            <a:pPr lvl="1"/>
            <a:r>
              <a:rPr lang="en-AU" sz="1400" b="1" dirty="0">
                <a:solidFill>
                  <a:srgbClr val="1D1FFF"/>
                </a:solidFill>
              </a:rPr>
              <a:t>Source</a:t>
            </a:r>
            <a:r>
              <a:rPr lang="en-AU" sz="1400" dirty="0">
                <a:solidFill>
                  <a:schemeClr val="tx1">
                    <a:lumMod val="85000"/>
                    <a:lumOff val="15000"/>
                  </a:schemeClr>
                </a:solidFill>
              </a:rPr>
              <a:t> the data</a:t>
            </a:r>
          </a:p>
          <a:p>
            <a:pPr lvl="1"/>
            <a:r>
              <a:rPr lang="en-AU" sz="1400" b="1" dirty="0">
                <a:solidFill>
                  <a:srgbClr val="1D1FFF"/>
                </a:solidFill>
              </a:rPr>
              <a:t>Analyse</a:t>
            </a:r>
            <a:r>
              <a:rPr lang="en-AU" sz="1400" dirty="0">
                <a:solidFill>
                  <a:schemeClr val="tx1">
                    <a:lumMod val="85000"/>
                    <a:lumOff val="15000"/>
                  </a:schemeClr>
                </a:solidFill>
              </a:rPr>
              <a:t> the data</a:t>
            </a:r>
          </a:p>
          <a:p>
            <a:pPr lvl="1"/>
            <a:r>
              <a:rPr lang="en-AU" sz="1400" dirty="0">
                <a:solidFill>
                  <a:schemeClr val="tx1">
                    <a:lumMod val="85000"/>
                    <a:lumOff val="15000"/>
                  </a:schemeClr>
                </a:solidFill>
              </a:rPr>
              <a:t>Research how </a:t>
            </a:r>
            <a:r>
              <a:rPr lang="en-AU" sz="1400" b="1" dirty="0">
                <a:solidFill>
                  <a:srgbClr val="1D1FFF"/>
                </a:solidFill>
              </a:rPr>
              <a:t>others</a:t>
            </a:r>
            <a:r>
              <a:rPr lang="en-AU" sz="1400" dirty="0">
                <a:solidFill>
                  <a:schemeClr val="tx1">
                    <a:lumMod val="85000"/>
                    <a:lumOff val="15000"/>
                  </a:schemeClr>
                </a:solidFill>
              </a:rPr>
              <a:t> have investigated this question</a:t>
            </a:r>
          </a:p>
          <a:p>
            <a:pPr lvl="1"/>
            <a:r>
              <a:rPr lang="en-AU" sz="1400" dirty="0">
                <a:solidFill>
                  <a:schemeClr val="tx1">
                    <a:lumMod val="85000"/>
                    <a:lumOff val="15000"/>
                  </a:schemeClr>
                </a:solidFill>
              </a:rPr>
              <a:t>Formulate a </a:t>
            </a:r>
            <a:r>
              <a:rPr lang="en-AU" sz="1400" b="1" dirty="0">
                <a:solidFill>
                  <a:srgbClr val="1D1FFF"/>
                </a:solidFill>
              </a:rPr>
              <a:t>plan</a:t>
            </a:r>
            <a:r>
              <a:rPr lang="en-AU" sz="1400" dirty="0">
                <a:solidFill>
                  <a:schemeClr val="tx1">
                    <a:lumMod val="85000"/>
                    <a:lumOff val="15000"/>
                  </a:schemeClr>
                </a:solidFill>
              </a:rPr>
              <a:t> to answer the question</a:t>
            </a:r>
            <a:endParaRPr lang="en-AU" sz="2000" dirty="0">
              <a:solidFill>
                <a:schemeClr val="tx1">
                  <a:lumMod val="85000"/>
                  <a:lumOff val="15000"/>
                </a:schemeClr>
              </a:solidFill>
            </a:endParaRPr>
          </a:p>
          <a:p>
            <a:endParaRPr lang="en-AU" sz="2400" dirty="0">
              <a:solidFill>
                <a:schemeClr val="tx1">
                  <a:lumMod val="85000"/>
                  <a:lumOff val="15000"/>
                </a:schemeClr>
              </a:solidFill>
            </a:endParaRPr>
          </a:p>
          <a:p>
            <a:r>
              <a:rPr lang="en-AU" sz="2400" b="1" dirty="0">
                <a:solidFill>
                  <a:schemeClr val="tx1"/>
                </a:solidFill>
              </a:rPr>
              <a:t>Present</a:t>
            </a:r>
            <a:r>
              <a:rPr lang="en-AU" sz="2400" b="1" dirty="0">
                <a:solidFill>
                  <a:srgbClr val="1DBBDD"/>
                </a:solidFill>
              </a:rPr>
              <a:t> </a:t>
            </a:r>
            <a:r>
              <a:rPr lang="en-AU" sz="2400" b="1" dirty="0">
                <a:solidFill>
                  <a:srgbClr val="1D1FFF"/>
                </a:solidFill>
              </a:rPr>
              <a:t>Conclusions!</a:t>
            </a:r>
          </a:p>
          <a:p>
            <a:pPr lvl="1"/>
            <a:r>
              <a:rPr lang="en-AU" sz="1600" dirty="0">
                <a:solidFill>
                  <a:schemeClr val="tx1">
                    <a:lumMod val="85000"/>
                    <a:lumOff val="15000"/>
                  </a:schemeClr>
                </a:solidFill>
              </a:rPr>
              <a:t>Make </a:t>
            </a:r>
            <a:r>
              <a:rPr lang="en-AU" sz="1600" b="1" dirty="0">
                <a:solidFill>
                  <a:srgbClr val="1D1FFF"/>
                </a:solidFill>
              </a:rPr>
              <a:t>Deductions</a:t>
            </a:r>
          </a:p>
          <a:p>
            <a:pPr lvl="1"/>
            <a:r>
              <a:rPr lang="en-AU" sz="1600" dirty="0">
                <a:solidFill>
                  <a:schemeClr val="tx1">
                    <a:lumMod val="85000"/>
                    <a:lumOff val="15000"/>
                  </a:schemeClr>
                </a:solidFill>
              </a:rPr>
              <a:t>Demonstrate your </a:t>
            </a:r>
            <a:r>
              <a:rPr lang="en-AU" sz="1600" b="1" dirty="0">
                <a:solidFill>
                  <a:srgbClr val="1D1FFF"/>
                </a:solidFill>
              </a:rPr>
              <a:t>Interpretations</a:t>
            </a:r>
          </a:p>
          <a:p>
            <a:pPr lvl="1"/>
            <a:r>
              <a:rPr lang="en-AU" sz="1600" dirty="0">
                <a:solidFill>
                  <a:schemeClr val="tx1">
                    <a:lumMod val="85000"/>
                    <a:lumOff val="15000"/>
                  </a:schemeClr>
                </a:solidFill>
              </a:rPr>
              <a:t>Be careful with </a:t>
            </a:r>
            <a:r>
              <a:rPr lang="en-AU" sz="1600" b="1" dirty="0">
                <a:solidFill>
                  <a:srgbClr val="1D1FFF"/>
                </a:solidFill>
              </a:rPr>
              <a:t>Inference</a:t>
            </a:r>
          </a:p>
          <a:p>
            <a:pPr lvl="1"/>
            <a:r>
              <a:rPr lang="en-AU" sz="1600" dirty="0">
                <a:solidFill>
                  <a:schemeClr val="tx1">
                    <a:lumMod val="85000"/>
                    <a:lumOff val="15000"/>
                  </a:schemeClr>
                </a:solidFill>
              </a:rPr>
              <a:t>Understand your </a:t>
            </a:r>
            <a:r>
              <a:rPr lang="en-AU" sz="1600" b="1" dirty="0">
                <a:solidFill>
                  <a:srgbClr val="1D1FFF"/>
                </a:solidFill>
              </a:rPr>
              <a:t>audience/ stakeholders</a:t>
            </a:r>
          </a:p>
          <a:p>
            <a:pPr lvl="1"/>
            <a:r>
              <a:rPr lang="en-AU" sz="1600" dirty="0">
                <a:solidFill>
                  <a:schemeClr val="tx1">
                    <a:lumMod val="85000"/>
                    <a:lumOff val="15000"/>
                  </a:schemeClr>
                </a:solidFill>
              </a:rPr>
              <a:t>Formulate a clear “</a:t>
            </a:r>
            <a:r>
              <a:rPr lang="en-AU" sz="1600" b="1" dirty="0">
                <a:solidFill>
                  <a:srgbClr val="1D1FFF"/>
                </a:solidFill>
              </a:rPr>
              <a:t>call for action</a:t>
            </a:r>
            <a:r>
              <a:rPr lang="en-AU" sz="1600" dirty="0">
                <a:solidFill>
                  <a:schemeClr val="tx1">
                    <a:lumMod val="85000"/>
                    <a:lumOff val="15000"/>
                  </a:schemeClr>
                </a:solidFill>
              </a:rPr>
              <a:t>”</a:t>
            </a:r>
          </a:p>
          <a:p>
            <a:pPr lvl="1"/>
            <a:r>
              <a:rPr lang="en-AU" sz="1600" dirty="0">
                <a:solidFill>
                  <a:schemeClr val="tx1">
                    <a:lumMod val="85000"/>
                    <a:lumOff val="15000"/>
                  </a:schemeClr>
                </a:solidFill>
              </a:rPr>
              <a:t>Distil the </a:t>
            </a:r>
            <a:r>
              <a:rPr lang="en-AU" sz="1600" b="1" dirty="0">
                <a:solidFill>
                  <a:srgbClr val="1D1FFF"/>
                </a:solidFill>
              </a:rPr>
              <a:t>message</a:t>
            </a:r>
          </a:p>
          <a:p>
            <a:pPr lvl="1"/>
            <a:r>
              <a:rPr lang="en-AU" sz="1600" dirty="0">
                <a:solidFill>
                  <a:schemeClr val="tx1">
                    <a:lumMod val="85000"/>
                    <a:lumOff val="15000"/>
                  </a:schemeClr>
                </a:solidFill>
              </a:rPr>
              <a:t>Engage</a:t>
            </a:r>
            <a:r>
              <a:rPr lang="en-AU" sz="1600" b="1" dirty="0">
                <a:solidFill>
                  <a:srgbClr val="1DBBDD"/>
                </a:solidFill>
              </a:rPr>
              <a:t> </a:t>
            </a:r>
            <a:r>
              <a:rPr lang="en-AU" sz="1600" b="1" dirty="0">
                <a:solidFill>
                  <a:srgbClr val="1D1FFF"/>
                </a:solidFill>
              </a:rPr>
              <a:t>audience</a:t>
            </a:r>
          </a:p>
          <a:p>
            <a:pPr lvl="1"/>
            <a:endParaRPr lang="en-AU" sz="2000" dirty="0">
              <a:solidFill>
                <a:schemeClr val="tx1">
                  <a:lumMod val="85000"/>
                  <a:lumOff val="15000"/>
                </a:schemeClr>
              </a:solidFill>
            </a:endParaRPr>
          </a:p>
          <a:p>
            <a:endParaRPr lang="en-AU" sz="2400" dirty="0">
              <a:solidFill>
                <a:schemeClr val="tx1">
                  <a:lumMod val="85000"/>
                  <a:lumOff val="15000"/>
                </a:schemeClr>
              </a:solidFill>
            </a:endParaRPr>
          </a:p>
          <a:p>
            <a:pPr lvl="1"/>
            <a:endParaRPr lang="en-AU" sz="2000" dirty="0"/>
          </a:p>
          <a:p>
            <a:pPr>
              <a:spcBef>
                <a:spcPts val="500"/>
              </a:spcBef>
            </a:pPr>
            <a:endParaRPr sz="2000" dirty="0"/>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11</a:t>
            </a:fld>
            <a:endParaRPr/>
          </a:p>
        </p:txBody>
      </p:sp>
    </p:spTree>
    <p:extLst>
      <p:ext uri="{BB962C8B-B14F-4D97-AF65-F5344CB8AC3E}">
        <p14:creationId xmlns:p14="http://schemas.microsoft.com/office/powerpoint/2010/main" val="370717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ctrTitle"/>
          </p:nvPr>
        </p:nvSpPr>
        <p:spPr>
          <a:xfrm>
            <a:off x="1524000" y="1340729"/>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D1FFF"/>
                </a:solidFill>
              </a:rPr>
              <a:t>Questions?</a:t>
            </a:r>
            <a:endParaRPr dirty="0">
              <a:solidFill>
                <a:srgbClr val="1D1FFF"/>
              </a:solidFill>
            </a:endParaRPr>
          </a:p>
        </p:txBody>
      </p:sp>
      <p:sp>
        <p:nvSpPr>
          <p:cNvPr id="243" name="Google Shape;24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44" name="Google Shape;2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4" y="228600"/>
            <a:ext cx="3088037" cy="1425248"/>
          </a:xfrm>
          <a:prstGeom prst="rect">
            <a:avLst/>
          </a:prstGeom>
        </p:spPr>
      </p:pic>
    </p:spTree>
    <p:extLst>
      <p:ext uri="{BB962C8B-B14F-4D97-AF65-F5344CB8AC3E}">
        <p14:creationId xmlns:p14="http://schemas.microsoft.com/office/powerpoint/2010/main" val="25810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ctrTitle"/>
          </p:nvPr>
        </p:nvSpPr>
        <p:spPr>
          <a:xfrm>
            <a:off x="1524000" y="1340729"/>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D1FFF"/>
                </a:solidFill>
              </a:rPr>
              <a:t>Lab 1</a:t>
            </a:r>
            <a:endParaRPr dirty="0">
              <a:solidFill>
                <a:srgbClr val="1D1FFF"/>
              </a:solidFill>
            </a:endParaRPr>
          </a:p>
        </p:txBody>
      </p:sp>
      <p:sp>
        <p:nvSpPr>
          <p:cNvPr id="243" name="Google Shape;24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44" name="Google Shape;2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13</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4" y="228600"/>
            <a:ext cx="3088037" cy="1425248"/>
          </a:xfrm>
          <a:prstGeom prst="rect">
            <a:avLst/>
          </a:prstGeom>
        </p:spPr>
      </p:pic>
    </p:spTree>
    <p:extLst>
      <p:ext uri="{BB962C8B-B14F-4D97-AF65-F5344CB8AC3E}">
        <p14:creationId xmlns:p14="http://schemas.microsoft.com/office/powerpoint/2010/main" val="13943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ctrTitle"/>
          </p:nvPr>
        </p:nvSpPr>
        <p:spPr>
          <a:xfrm>
            <a:off x="1524000" y="149085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D1FFF"/>
                </a:solidFill>
              </a:rPr>
              <a:t>End of presentation</a:t>
            </a:r>
            <a:endParaRPr dirty="0">
              <a:solidFill>
                <a:srgbClr val="1D1FFF"/>
              </a:solidFill>
            </a:endParaRPr>
          </a:p>
        </p:txBody>
      </p:sp>
      <p:sp>
        <p:nvSpPr>
          <p:cNvPr id="250" name="Google Shape;250;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51" name="Google Shape;25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14</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4" y="228600"/>
            <a:ext cx="3088037" cy="14252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991596" y="275498"/>
            <a:ext cx="10709835" cy="1758576"/>
          </a:xfrm>
          <a:prstGeom prst="rect">
            <a:avLst/>
          </a:prstGeom>
          <a:noFill/>
          <a:ln>
            <a:noFill/>
          </a:ln>
        </p:spPr>
        <p:txBody>
          <a:bodyPr spcFirstLastPara="1" wrap="square" lIns="45675" tIns="45675" rIns="45675" bIns="45675" anchor="b" anchorCtr="0">
            <a:noAutofit/>
          </a:bodyPr>
          <a:lstStyle/>
          <a:p>
            <a:pPr marL="0" marR="0" lvl="0" indent="0" algn="l" rtl="0">
              <a:lnSpc>
                <a:spcPct val="90000"/>
              </a:lnSpc>
              <a:spcBef>
                <a:spcPts val="0"/>
              </a:spcBef>
              <a:spcAft>
                <a:spcPts val="0"/>
              </a:spcAft>
              <a:buClr>
                <a:srgbClr val="1EBADD"/>
              </a:buClr>
              <a:buSzPts val="7200"/>
              <a:buFont typeface="Cambria"/>
              <a:buNone/>
            </a:pPr>
            <a:r>
              <a:rPr lang="en-US" sz="7200" dirty="0">
                <a:latin typeface="Cambria"/>
                <a:ea typeface="Cambria"/>
                <a:cs typeface="Cambria"/>
                <a:sym typeface="Cambria"/>
              </a:rPr>
              <a:t>Data Science</a:t>
            </a:r>
            <a:endParaRPr dirty="0"/>
          </a:p>
        </p:txBody>
      </p:sp>
      <p:sp>
        <p:nvSpPr>
          <p:cNvPr id="133" name="Google Shape;133;p26"/>
          <p:cNvSpPr txBox="1">
            <a:spLocks noGrp="1"/>
          </p:cNvSpPr>
          <p:nvPr>
            <p:ph type="body" idx="1"/>
          </p:nvPr>
        </p:nvSpPr>
        <p:spPr>
          <a:xfrm>
            <a:off x="1040108" y="2324268"/>
            <a:ext cx="10709835" cy="3820699"/>
          </a:xfrm>
          <a:prstGeom prst="rect">
            <a:avLst/>
          </a:prstGeom>
          <a:noFill/>
          <a:ln>
            <a:noFill/>
          </a:ln>
        </p:spPr>
        <p:txBody>
          <a:bodyPr spcFirstLastPara="1" wrap="square" lIns="45675" tIns="45675" rIns="45675" bIns="45675" anchor="t" anchorCtr="0">
            <a:noAutofit/>
          </a:bodyPr>
          <a:lstStyle/>
          <a:p>
            <a:pPr marL="0" lvl="0" indent="0" algn="l" rtl="0">
              <a:lnSpc>
                <a:spcPct val="90000"/>
              </a:lnSpc>
              <a:spcBef>
                <a:spcPts val="0"/>
              </a:spcBef>
              <a:spcAft>
                <a:spcPts val="0"/>
              </a:spcAft>
              <a:buSzPts val="4400"/>
              <a:buNone/>
            </a:pPr>
            <a:r>
              <a:rPr lang="en-US" sz="4400" dirty="0">
                <a:solidFill>
                  <a:schemeClr val="tx1"/>
                </a:solidFill>
                <a:latin typeface="Cambria"/>
                <a:ea typeface="Cambria"/>
                <a:cs typeface="Cambria"/>
                <a:sym typeface="Cambria"/>
              </a:rPr>
              <a:t>Module X</a:t>
            </a:r>
            <a:endParaRPr dirty="0">
              <a:solidFill>
                <a:schemeClr val="tx1"/>
              </a:solidFill>
            </a:endParaRPr>
          </a:p>
          <a:p>
            <a:pPr marL="0" lvl="0" indent="0" algn="l" rtl="0">
              <a:lnSpc>
                <a:spcPct val="90000"/>
              </a:lnSpc>
              <a:spcBef>
                <a:spcPts val="0"/>
              </a:spcBef>
              <a:spcAft>
                <a:spcPts val="0"/>
              </a:spcAft>
              <a:buSzPts val="4400"/>
              <a:buNone/>
            </a:pPr>
            <a:r>
              <a:rPr lang="en-US" sz="4400" dirty="0">
                <a:solidFill>
                  <a:schemeClr val="tx1"/>
                </a:solidFill>
                <a:latin typeface="Cambria"/>
                <a:ea typeface="Cambria"/>
                <a:cs typeface="Cambria"/>
                <a:sym typeface="Cambria"/>
              </a:rPr>
              <a:t>Part 1:</a:t>
            </a:r>
            <a:endParaRPr dirty="0">
              <a:solidFill>
                <a:schemeClr val="tx1"/>
              </a:solidFill>
            </a:endParaRPr>
          </a:p>
          <a:p>
            <a:pPr marL="0" lvl="0" indent="0" algn="l" rtl="0">
              <a:lnSpc>
                <a:spcPct val="90000"/>
              </a:lnSpc>
              <a:spcBef>
                <a:spcPts val="1000"/>
              </a:spcBef>
              <a:spcAft>
                <a:spcPts val="0"/>
              </a:spcAft>
              <a:buClr>
                <a:srgbClr val="DD4755"/>
              </a:buClr>
              <a:buSzPts val="3600"/>
              <a:buFont typeface="Cambria"/>
              <a:buNone/>
            </a:pPr>
            <a:endParaRPr lang="en-US" sz="4400" dirty="0">
              <a:latin typeface="Cambria"/>
              <a:ea typeface="Cambria"/>
              <a:cs typeface="Cambria"/>
              <a:sym typeface="Cambria"/>
            </a:endParaRPr>
          </a:p>
          <a:p>
            <a:pPr marL="0" lvl="0" indent="0" algn="l" rtl="0">
              <a:lnSpc>
                <a:spcPct val="90000"/>
              </a:lnSpc>
              <a:spcBef>
                <a:spcPts val="1000"/>
              </a:spcBef>
              <a:spcAft>
                <a:spcPts val="0"/>
              </a:spcAft>
              <a:buClr>
                <a:srgbClr val="DD4755"/>
              </a:buClr>
              <a:buSzPts val="3600"/>
              <a:buFont typeface="Cambria"/>
              <a:buNone/>
            </a:pPr>
            <a:r>
              <a:rPr lang="en-US" sz="4400" dirty="0">
                <a:solidFill>
                  <a:srgbClr val="FF4600"/>
                </a:solidFill>
                <a:latin typeface="Cambria"/>
                <a:ea typeface="Cambria"/>
                <a:cs typeface="Cambria"/>
                <a:sym typeface="Cambria"/>
              </a:rPr>
              <a:t>Critical Thinking </a:t>
            </a:r>
            <a:endParaRPr sz="2400" dirty="0">
              <a:solidFill>
                <a:srgbClr val="FF4600"/>
              </a:solidFill>
              <a:sym typeface="Calibri"/>
            </a:endParaRPr>
          </a:p>
        </p:txBody>
      </p:sp>
      <p:cxnSp>
        <p:nvCxnSpPr>
          <p:cNvPr id="134" name="Google Shape;134;p26"/>
          <p:cNvCxnSpPr/>
          <p:nvPr/>
        </p:nvCxnSpPr>
        <p:spPr>
          <a:xfrm>
            <a:off x="1089130" y="5269266"/>
            <a:ext cx="6156352" cy="20286"/>
          </a:xfrm>
          <a:prstGeom prst="straightConnector1">
            <a:avLst/>
          </a:prstGeom>
          <a:noFill/>
          <a:ln w="28575" cap="flat" cmpd="sng">
            <a:solidFill>
              <a:srgbClr val="FF4600"/>
            </a:solidFill>
            <a:prstDash val="solid"/>
            <a:miter lim="8000"/>
            <a:headEnd type="none" w="sm" len="sm"/>
            <a:tailEnd type="none" w="sm" len="sm"/>
          </a:ln>
        </p:spPr>
      </p:cxnSp>
      <p:cxnSp>
        <p:nvCxnSpPr>
          <p:cNvPr id="135" name="Google Shape;135;p26"/>
          <p:cNvCxnSpPr/>
          <p:nvPr/>
        </p:nvCxnSpPr>
        <p:spPr>
          <a:xfrm>
            <a:off x="1089130" y="4117302"/>
            <a:ext cx="6156352" cy="20286"/>
          </a:xfrm>
          <a:prstGeom prst="straightConnector1">
            <a:avLst/>
          </a:prstGeom>
          <a:noFill/>
          <a:ln w="28575" cap="flat" cmpd="sng">
            <a:solidFill>
              <a:srgbClr val="FF4600"/>
            </a:solidFill>
            <a:prstDash val="solid"/>
            <a:miter lim="8000"/>
            <a:headEnd type="none" w="sm" len="sm"/>
            <a:tailEnd type="none" w="sm" len="sm"/>
          </a:ln>
        </p:spPr>
      </p:cxnSp>
    </p:spTree>
    <p:extLst>
      <p:ext uri="{BB962C8B-B14F-4D97-AF65-F5344CB8AC3E}">
        <p14:creationId xmlns:p14="http://schemas.microsoft.com/office/powerpoint/2010/main" val="43812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42051" y="275499"/>
            <a:ext cx="8440350" cy="1302496"/>
          </a:xfrm>
          <a:prstGeom prst="rect">
            <a:avLst/>
          </a:prstGeom>
          <a:noFill/>
          <a:ln>
            <a:noFill/>
          </a:ln>
        </p:spPr>
        <p:txBody>
          <a:bodyPr spcFirstLastPara="1" wrap="square" lIns="45675" tIns="45675" rIns="45675" bIns="45675" anchor="b" anchorCtr="0">
            <a:noAutofit/>
          </a:bodyPr>
          <a:lstStyle/>
          <a:p>
            <a:pPr marL="0" lvl="0" indent="0" algn="l" rtl="0">
              <a:lnSpc>
                <a:spcPct val="90000"/>
              </a:lnSpc>
              <a:spcBef>
                <a:spcPts val="0"/>
              </a:spcBef>
              <a:spcAft>
                <a:spcPts val="0"/>
              </a:spcAft>
              <a:buClr>
                <a:srgbClr val="1EBADD"/>
              </a:buClr>
              <a:buSzPts val="4400"/>
              <a:buFont typeface="Calibri"/>
              <a:buNone/>
            </a:pPr>
            <a:r>
              <a:rPr lang="en-US" dirty="0"/>
              <a:t>Agenda: Module X Part 1</a:t>
            </a:r>
            <a:endParaRPr dirty="0"/>
          </a:p>
        </p:txBody>
      </p:sp>
      <p:sp>
        <p:nvSpPr>
          <p:cNvPr id="142" name="Google Shape;142;p27"/>
          <p:cNvSpPr txBox="1">
            <a:spLocks noGrp="1"/>
          </p:cNvSpPr>
          <p:nvPr>
            <p:ph type="body" idx="1"/>
          </p:nvPr>
        </p:nvSpPr>
        <p:spPr>
          <a:xfrm>
            <a:off x="3142051" y="1745524"/>
            <a:ext cx="8440350" cy="4827707"/>
          </a:xfrm>
          <a:prstGeom prst="rect">
            <a:avLst/>
          </a:prstGeom>
          <a:noFill/>
          <a:ln>
            <a:noFill/>
          </a:ln>
        </p:spPr>
        <p:txBody>
          <a:bodyPr spcFirstLastPara="1" wrap="square" lIns="45675" tIns="45675" rIns="45675" bIns="45675" anchor="t" anchorCtr="0">
            <a:noAutofit/>
          </a:bodyPr>
          <a:lstStyle/>
          <a:p>
            <a:r>
              <a:rPr lang="en-AU" b="1" dirty="0">
                <a:solidFill>
                  <a:srgbClr val="1D1FFF"/>
                </a:solidFill>
              </a:rPr>
              <a:t>What</a:t>
            </a:r>
            <a:r>
              <a:rPr lang="en-AU" dirty="0">
                <a:solidFill>
                  <a:schemeClr val="tx1">
                    <a:lumMod val="85000"/>
                    <a:lumOff val="15000"/>
                  </a:schemeClr>
                </a:solidFill>
              </a:rPr>
              <a:t> is critical thinking?</a:t>
            </a:r>
          </a:p>
          <a:p>
            <a:r>
              <a:rPr lang="en-AU" b="1" dirty="0">
                <a:solidFill>
                  <a:srgbClr val="1D1FFF"/>
                </a:solidFill>
              </a:rPr>
              <a:t>Why</a:t>
            </a:r>
            <a:r>
              <a:rPr lang="en-AU" dirty="0">
                <a:solidFill>
                  <a:schemeClr val="tx1">
                    <a:lumMod val="85000"/>
                    <a:lumOff val="15000"/>
                  </a:schemeClr>
                </a:solidFill>
              </a:rPr>
              <a:t> is it important for </a:t>
            </a:r>
            <a:r>
              <a:rPr lang="en-AU" b="1" dirty="0">
                <a:solidFill>
                  <a:srgbClr val="1D1FFF"/>
                </a:solidFill>
              </a:rPr>
              <a:t>Data Science</a:t>
            </a:r>
            <a:r>
              <a:rPr lang="en-AU" dirty="0">
                <a:solidFill>
                  <a:schemeClr val="tx1">
                    <a:lumMod val="85000"/>
                    <a:lumOff val="15000"/>
                  </a:schemeClr>
                </a:solidFill>
              </a:rPr>
              <a:t>?</a:t>
            </a:r>
          </a:p>
          <a:p>
            <a:r>
              <a:rPr lang="en-AU" dirty="0">
                <a:solidFill>
                  <a:schemeClr val="tx1">
                    <a:lumMod val="85000"/>
                    <a:lumOff val="15000"/>
                  </a:schemeClr>
                </a:solidFill>
              </a:rPr>
              <a:t>What does critical thinking </a:t>
            </a:r>
            <a:r>
              <a:rPr lang="en-AU" b="1" dirty="0">
                <a:solidFill>
                  <a:srgbClr val="1D1FFF"/>
                </a:solidFill>
              </a:rPr>
              <a:t>involve</a:t>
            </a:r>
            <a:r>
              <a:rPr lang="en-AU" dirty="0">
                <a:solidFill>
                  <a:schemeClr val="tx1">
                    <a:lumMod val="85000"/>
                    <a:lumOff val="15000"/>
                  </a:schemeClr>
                </a:solidFill>
              </a:rPr>
              <a:t>?</a:t>
            </a:r>
          </a:p>
          <a:p>
            <a:r>
              <a:rPr lang="en-AU" dirty="0">
                <a:solidFill>
                  <a:schemeClr val="tx1">
                    <a:lumMod val="85000"/>
                    <a:lumOff val="15000"/>
                  </a:schemeClr>
                </a:solidFill>
              </a:rPr>
              <a:t>What are the </a:t>
            </a:r>
            <a:r>
              <a:rPr lang="en-AU" b="1" dirty="0">
                <a:solidFill>
                  <a:srgbClr val="1D1FFF"/>
                </a:solidFill>
              </a:rPr>
              <a:t>elements</a:t>
            </a:r>
            <a:r>
              <a:rPr lang="en-AU" dirty="0">
                <a:solidFill>
                  <a:schemeClr val="tx1">
                    <a:lumMod val="85000"/>
                    <a:lumOff val="15000"/>
                  </a:schemeClr>
                </a:solidFill>
              </a:rPr>
              <a:t> of critical thinking?</a:t>
            </a:r>
          </a:p>
          <a:p>
            <a:r>
              <a:rPr lang="en-AU" dirty="0">
                <a:solidFill>
                  <a:schemeClr val="tx1">
                    <a:lumMod val="85000"/>
                    <a:lumOff val="15000"/>
                  </a:schemeClr>
                </a:solidFill>
              </a:rPr>
              <a:t>How to undertake the </a:t>
            </a:r>
            <a:r>
              <a:rPr lang="en-AU" b="1" dirty="0">
                <a:solidFill>
                  <a:srgbClr val="1D1FFF"/>
                </a:solidFill>
              </a:rPr>
              <a:t>process</a:t>
            </a:r>
            <a:r>
              <a:rPr lang="en-AU" dirty="0">
                <a:solidFill>
                  <a:schemeClr val="tx1">
                    <a:lumMod val="85000"/>
                    <a:lumOff val="15000"/>
                  </a:schemeClr>
                </a:solidFill>
              </a:rPr>
              <a:t> of critical thinking?</a:t>
            </a:r>
          </a:p>
          <a:p>
            <a:r>
              <a:rPr lang="en-AU" dirty="0">
                <a:solidFill>
                  <a:schemeClr val="tx1">
                    <a:lumMod val="85000"/>
                    <a:lumOff val="15000"/>
                  </a:schemeClr>
                </a:solidFill>
              </a:rPr>
              <a:t>Practice!</a:t>
            </a:r>
          </a:p>
          <a:p>
            <a:pPr marL="0" lvl="0" indent="0" algn="l" rtl="0">
              <a:lnSpc>
                <a:spcPct val="90000"/>
              </a:lnSpc>
              <a:spcBef>
                <a:spcPts val="0"/>
              </a:spcBef>
              <a:spcAft>
                <a:spcPts val="0"/>
              </a:spcAft>
              <a:buSzPts val="2400"/>
              <a:buNone/>
            </a:pPr>
            <a:endParaRPr dirty="0"/>
          </a:p>
        </p:txBody>
      </p:sp>
    </p:spTree>
    <p:extLst>
      <p:ext uri="{BB962C8B-B14F-4D97-AF65-F5344CB8AC3E}">
        <p14:creationId xmlns:p14="http://schemas.microsoft.com/office/powerpoint/2010/main" val="833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248082"/>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What is critical thinking?</a:t>
            </a:r>
            <a:endParaRPr b="1" dirty="0"/>
          </a:p>
        </p:txBody>
      </p:sp>
      <p:sp>
        <p:nvSpPr>
          <p:cNvPr id="222" name="Google Shape;222;p26"/>
          <p:cNvSpPr txBox="1">
            <a:spLocks noGrp="1"/>
          </p:cNvSpPr>
          <p:nvPr>
            <p:ph type="body" idx="1"/>
          </p:nvPr>
        </p:nvSpPr>
        <p:spPr>
          <a:xfrm>
            <a:off x="933734" y="1573645"/>
            <a:ext cx="10515600" cy="4351338"/>
          </a:xfrm>
          <a:prstGeom prst="rect">
            <a:avLst/>
          </a:prstGeom>
          <a:noFill/>
          <a:ln>
            <a:noFill/>
          </a:ln>
        </p:spPr>
        <p:txBody>
          <a:bodyPr spcFirstLastPara="1" wrap="square" lIns="91425" tIns="45700" rIns="91425" bIns="45700" anchor="t" anchorCtr="0">
            <a:noAutofit/>
          </a:bodyPr>
          <a:lstStyle/>
          <a:p>
            <a:r>
              <a:rPr lang="en-AU" sz="2400" dirty="0">
                <a:solidFill>
                  <a:schemeClr val="tx1">
                    <a:lumMod val="85000"/>
                    <a:lumOff val="15000"/>
                  </a:schemeClr>
                </a:solidFill>
              </a:rPr>
              <a:t>The </a:t>
            </a:r>
            <a:r>
              <a:rPr lang="en-AU" sz="2400" b="1" dirty="0">
                <a:solidFill>
                  <a:srgbClr val="1D1FFF"/>
                </a:solidFill>
              </a:rPr>
              <a:t>objective analysis </a:t>
            </a:r>
            <a:r>
              <a:rPr lang="en-AU" sz="2400" dirty="0">
                <a:solidFill>
                  <a:schemeClr val="tx1">
                    <a:lumMod val="85000"/>
                    <a:lumOff val="15000"/>
                  </a:schemeClr>
                </a:solidFill>
              </a:rPr>
              <a:t>and </a:t>
            </a:r>
            <a:r>
              <a:rPr lang="en-AU" sz="2400" b="1" dirty="0">
                <a:solidFill>
                  <a:srgbClr val="1D1FFF"/>
                </a:solidFill>
              </a:rPr>
              <a:t>evaluation</a:t>
            </a:r>
            <a:r>
              <a:rPr lang="en-AU" sz="2400" dirty="0">
                <a:solidFill>
                  <a:schemeClr val="tx1">
                    <a:lumMod val="85000"/>
                    <a:lumOff val="15000"/>
                  </a:schemeClr>
                </a:solidFill>
              </a:rPr>
              <a:t> of an issue in order to form a </a:t>
            </a:r>
            <a:r>
              <a:rPr lang="en-AU" sz="2400" b="1" dirty="0">
                <a:solidFill>
                  <a:srgbClr val="1D1FFF"/>
                </a:solidFill>
              </a:rPr>
              <a:t>judgement</a:t>
            </a:r>
            <a:r>
              <a:rPr lang="en-AU" sz="2400" dirty="0">
                <a:solidFill>
                  <a:schemeClr val="tx1">
                    <a:lumMod val="85000"/>
                    <a:lumOff val="15000"/>
                  </a:schemeClr>
                </a:solidFill>
              </a:rPr>
              <a:t>.</a:t>
            </a:r>
          </a:p>
          <a:p>
            <a:r>
              <a:rPr lang="en-AU" sz="2400" dirty="0">
                <a:solidFill>
                  <a:schemeClr val="tx1">
                    <a:lumMod val="85000"/>
                    <a:lumOff val="15000"/>
                  </a:schemeClr>
                </a:solidFill>
              </a:rPr>
              <a:t>It includes the </a:t>
            </a:r>
            <a:r>
              <a:rPr lang="en-AU" sz="2400" b="1" dirty="0">
                <a:solidFill>
                  <a:srgbClr val="1D1FFF"/>
                </a:solidFill>
              </a:rPr>
              <a:t>rational</a:t>
            </a:r>
            <a:r>
              <a:rPr lang="en-AU" sz="2400" dirty="0">
                <a:solidFill>
                  <a:srgbClr val="1D1FFF"/>
                </a:solidFill>
              </a:rPr>
              <a:t>, </a:t>
            </a:r>
            <a:r>
              <a:rPr lang="en-AU" sz="2400" b="1" dirty="0">
                <a:solidFill>
                  <a:srgbClr val="1D1FFF"/>
                </a:solidFill>
              </a:rPr>
              <a:t>sceptical</a:t>
            </a:r>
            <a:r>
              <a:rPr lang="en-AU" sz="2400" dirty="0">
                <a:solidFill>
                  <a:srgbClr val="1D1FFF"/>
                </a:solidFill>
              </a:rPr>
              <a:t>, </a:t>
            </a:r>
            <a:r>
              <a:rPr lang="en-AU" sz="2400" b="1" dirty="0">
                <a:solidFill>
                  <a:srgbClr val="1D1FFF"/>
                </a:solidFill>
              </a:rPr>
              <a:t>unbiased</a:t>
            </a:r>
            <a:r>
              <a:rPr lang="en-AU" sz="2400" dirty="0">
                <a:solidFill>
                  <a:schemeClr val="tx1">
                    <a:lumMod val="85000"/>
                    <a:lumOff val="15000"/>
                  </a:schemeClr>
                </a:solidFill>
              </a:rPr>
              <a:t> analysis, or evaluation of factual evidence.</a:t>
            </a:r>
          </a:p>
          <a:p>
            <a:r>
              <a:rPr lang="en-AU" sz="2400" dirty="0">
                <a:solidFill>
                  <a:schemeClr val="tx1">
                    <a:lumMod val="85000"/>
                    <a:lumOff val="15000"/>
                  </a:schemeClr>
                </a:solidFill>
              </a:rPr>
              <a:t>It is </a:t>
            </a:r>
            <a:r>
              <a:rPr lang="en-AU" sz="2400" b="1" dirty="0">
                <a:solidFill>
                  <a:srgbClr val="1D1FFF"/>
                </a:solidFill>
              </a:rPr>
              <a:t>self-directed</a:t>
            </a:r>
            <a:r>
              <a:rPr lang="en-AU" sz="2400" dirty="0">
                <a:solidFill>
                  <a:srgbClr val="1D1FFF"/>
                </a:solidFill>
              </a:rPr>
              <a:t>, </a:t>
            </a:r>
            <a:r>
              <a:rPr lang="en-AU" sz="2400" b="1" dirty="0">
                <a:solidFill>
                  <a:srgbClr val="1D1FFF"/>
                </a:solidFill>
              </a:rPr>
              <a:t>self-disciplined</a:t>
            </a:r>
            <a:r>
              <a:rPr lang="en-AU" sz="2400" dirty="0">
                <a:solidFill>
                  <a:srgbClr val="1D1FFF"/>
                </a:solidFill>
              </a:rPr>
              <a:t>, </a:t>
            </a:r>
            <a:r>
              <a:rPr lang="en-AU" sz="2400" b="1" dirty="0">
                <a:solidFill>
                  <a:srgbClr val="1D1FFF"/>
                </a:solidFill>
              </a:rPr>
              <a:t>self-monitored</a:t>
            </a:r>
            <a:r>
              <a:rPr lang="en-AU" sz="2400" dirty="0">
                <a:solidFill>
                  <a:srgbClr val="1D1FFF"/>
                </a:solidFill>
              </a:rPr>
              <a:t>, and </a:t>
            </a:r>
            <a:r>
              <a:rPr lang="en-AU" sz="2400" b="1" dirty="0">
                <a:solidFill>
                  <a:srgbClr val="1D1FFF"/>
                </a:solidFill>
              </a:rPr>
              <a:t>self-corrective</a:t>
            </a:r>
            <a:r>
              <a:rPr lang="en-AU" sz="2400" dirty="0">
                <a:solidFill>
                  <a:schemeClr val="tx1">
                    <a:lumMod val="85000"/>
                    <a:lumOff val="15000"/>
                  </a:schemeClr>
                </a:solidFill>
              </a:rPr>
              <a:t> thinking</a:t>
            </a:r>
          </a:p>
          <a:p>
            <a:pPr lvl="1"/>
            <a:endParaRPr lang="en-AU" sz="2000" dirty="0"/>
          </a:p>
          <a:p>
            <a:pPr>
              <a:spcBef>
                <a:spcPts val="500"/>
              </a:spcBef>
            </a:pPr>
            <a:endParaRPr sz="2000" dirty="0"/>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4</a:t>
            </a:fld>
            <a:endParaRPr/>
          </a:p>
        </p:txBody>
      </p:sp>
    </p:spTree>
    <p:extLst>
      <p:ext uri="{BB962C8B-B14F-4D97-AF65-F5344CB8AC3E}">
        <p14:creationId xmlns:p14="http://schemas.microsoft.com/office/powerpoint/2010/main" val="16966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33452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What does critical thinking involve</a:t>
            </a:r>
            <a:endParaRPr b="1" dirty="0"/>
          </a:p>
        </p:txBody>
      </p:sp>
      <p:sp>
        <p:nvSpPr>
          <p:cNvPr id="222" name="Google Shape;222;p26"/>
          <p:cNvSpPr txBox="1">
            <a:spLocks noGrp="1"/>
          </p:cNvSpPr>
          <p:nvPr>
            <p:ph type="body" idx="1"/>
          </p:nvPr>
        </p:nvSpPr>
        <p:spPr>
          <a:xfrm>
            <a:off x="933734" y="1970050"/>
            <a:ext cx="10515600" cy="4351338"/>
          </a:xfrm>
          <a:prstGeom prst="rect">
            <a:avLst/>
          </a:prstGeom>
          <a:noFill/>
          <a:ln>
            <a:noFill/>
          </a:ln>
        </p:spPr>
        <p:txBody>
          <a:bodyPr spcFirstLastPara="1" wrap="square" lIns="91425" tIns="45700" rIns="91425" bIns="45700" anchor="t" anchorCtr="0">
            <a:noAutofit/>
          </a:bodyPr>
          <a:lstStyle/>
          <a:p>
            <a:r>
              <a:rPr lang="en-AU" sz="2400" b="1" dirty="0">
                <a:solidFill>
                  <a:srgbClr val="1D1FFF"/>
                </a:solidFill>
              </a:rPr>
              <a:t>Open mindedness</a:t>
            </a:r>
          </a:p>
          <a:p>
            <a:r>
              <a:rPr lang="en-AU" sz="2400" b="1" dirty="0">
                <a:solidFill>
                  <a:srgbClr val="1D1FFF"/>
                </a:solidFill>
              </a:rPr>
              <a:t>Reasoning</a:t>
            </a:r>
          </a:p>
          <a:p>
            <a:r>
              <a:rPr lang="en-AU" sz="2400" b="1" dirty="0">
                <a:solidFill>
                  <a:srgbClr val="1D1FFF"/>
                </a:solidFill>
              </a:rPr>
              <a:t>Questioning</a:t>
            </a:r>
            <a:r>
              <a:rPr lang="en-AU" sz="2400" dirty="0">
                <a:solidFill>
                  <a:schemeClr val="tx1">
                    <a:lumMod val="85000"/>
                    <a:lumOff val="15000"/>
                  </a:schemeClr>
                </a:solidFill>
              </a:rPr>
              <a:t> assumptions</a:t>
            </a:r>
          </a:p>
          <a:p>
            <a:r>
              <a:rPr lang="en-AU" sz="2400" b="1" dirty="0">
                <a:solidFill>
                  <a:srgbClr val="1D1FFF"/>
                </a:solidFill>
              </a:rPr>
              <a:t>Higher order </a:t>
            </a:r>
            <a:r>
              <a:rPr lang="en-AU" sz="2400" dirty="0">
                <a:solidFill>
                  <a:schemeClr val="tx1">
                    <a:lumMod val="85000"/>
                    <a:lumOff val="15000"/>
                  </a:schemeClr>
                </a:solidFill>
              </a:rPr>
              <a:t>questions</a:t>
            </a:r>
          </a:p>
          <a:p>
            <a:r>
              <a:rPr lang="en-AU" sz="2400" dirty="0">
                <a:solidFill>
                  <a:schemeClr val="tx1">
                    <a:lumMod val="85000"/>
                    <a:lumOff val="15000"/>
                  </a:schemeClr>
                </a:solidFill>
              </a:rPr>
              <a:t>Investigating </a:t>
            </a:r>
            <a:r>
              <a:rPr lang="en-AU" sz="2400" b="1" dirty="0">
                <a:solidFill>
                  <a:srgbClr val="1D1FFF"/>
                </a:solidFill>
              </a:rPr>
              <a:t>evidence</a:t>
            </a:r>
          </a:p>
          <a:p>
            <a:r>
              <a:rPr lang="en-AU" sz="2400" b="1" dirty="0">
                <a:solidFill>
                  <a:srgbClr val="1D1FFF"/>
                </a:solidFill>
              </a:rPr>
              <a:t>Communicating</a:t>
            </a:r>
          </a:p>
          <a:p>
            <a:r>
              <a:rPr lang="en-AU" sz="2400" dirty="0">
                <a:solidFill>
                  <a:schemeClr val="tx1">
                    <a:lumMod val="85000"/>
                    <a:lumOff val="15000"/>
                  </a:schemeClr>
                </a:solidFill>
              </a:rPr>
              <a:t>Debating</a:t>
            </a:r>
          </a:p>
          <a:p>
            <a:pPr lvl="1"/>
            <a:endParaRPr lang="en-AU" sz="2000" dirty="0">
              <a:solidFill>
                <a:schemeClr val="tx1">
                  <a:lumMod val="85000"/>
                  <a:lumOff val="15000"/>
                </a:schemeClr>
              </a:solidFill>
            </a:endParaRPr>
          </a:p>
          <a:p>
            <a:endParaRPr lang="en-AU" sz="2400" dirty="0">
              <a:solidFill>
                <a:schemeClr val="tx1">
                  <a:lumMod val="85000"/>
                  <a:lumOff val="15000"/>
                </a:schemeClr>
              </a:solidFill>
            </a:endParaRPr>
          </a:p>
          <a:p>
            <a:pPr lvl="1"/>
            <a:endParaRPr lang="en-AU" sz="2000" dirty="0"/>
          </a:p>
          <a:p>
            <a:pPr>
              <a:spcBef>
                <a:spcPts val="500"/>
              </a:spcBef>
            </a:pPr>
            <a:endParaRPr sz="2000" dirty="0"/>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5</a:t>
            </a:fld>
            <a:endParaRPr/>
          </a:p>
        </p:txBody>
      </p:sp>
    </p:spTree>
    <p:extLst>
      <p:ext uri="{BB962C8B-B14F-4D97-AF65-F5344CB8AC3E}">
        <p14:creationId xmlns:p14="http://schemas.microsoft.com/office/powerpoint/2010/main" val="72642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64448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Why is critical thinking important for Data Science?</a:t>
            </a:r>
            <a:endParaRPr b="1" dirty="0"/>
          </a:p>
        </p:txBody>
      </p:sp>
      <p:sp>
        <p:nvSpPr>
          <p:cNvPr id="222" name="Google Shape;222;p26"/>
          <p:cNvSpPr txBox="1">
            <a:spLocks noGrp="1"/>
          </p:cNvSpPr>
          <p:nvPr>
            <p:ph type="body" idx="1"/>
          </p:nvPr>
        </p:nvSpPr>
        <p:spPr>
          <a:xfrm>
            <a:off x="933734" y="1970050"/>
            <a:ext cx="10515600" cy="4351338"/>
          </a:xfrm>
          <a:prstGeom prst="rect">
            <a:avLst/>
          </a:prstGeom>
          <a:noFill/>
          <a:ln>
            <a:noFill/>
          </a:ln>
        </p:spPr>
        <p:txBody>
          <a:bodyPr spcFirstLastPara="1" wrap="square" lIns="91425" tIns="45700" rIns="91425" bIns="45700" anchor="t" anchorCtr="0">
            <a:noAutofit/>
          </a:bodyPr>
          <a:lstStyle/>
          <a:p>
            <a:r>
              <a:rPr lang="en-AU" sz="2400" dirty="0">
                <a:solidFill>
                  <a:schemeClr val="tx1">
                    <a:lumMod val="85000"/>
                    <a:lumOff val="15000"/>
                  </a:schemeClr>
                </a:solidFill>
              </a:rPr>
              <a:t>Critical thinking is one of the most important skills of a Data Scientist because it enables you to:</a:t>
            </a:r>
          </a:p>
          <a:p>
            <a:endParaRPr lang="en-AU" sz="2400" dirty="0">
              <a:solidFill>
                <a:schemeClr val="tx1">
                  <a:lumMod val="85000"/>
                  <a:lumOff val="15000"/>
                </a:schemeClr>
              </a:solidFill>
            </a:endParaRPr>
          </a:p>
          <a:p>
            <a:pPr lvl="1"/>
            <a:r>
              <a:rPr lang="en-AU" sz="2000" dirty="0">
                <a:solidFill>
                  <a:schemeClr val="tx1">
                    <a:lumMod val="85000"/>
                    <a:lumOff val="15000"/>
                  </a:schemeClr>
                </a:solidFill>
              </a:rPr>
              <a:t>Understand different stakeholders interests</a:t>
            </a:r>
          </a:p>
          <a:p>
            <a:pPr lvl="1"/>
            <a:r>
              <a:rPr lang="en-AU" sz="2000" dirty="0">
                <a:solidFill>
                  <a:schemeClr val="tx1">
                    <a:lumMod val="85000"/>
                    <a:lumOff val="15000"/>
                  </a:schemeClr>
                </a:solidFill>
              </a:rPr>
              <a:t>Formulate appropriate questions to ask to engage and get buy-in</a:t>
            </a:r>
          </a:p>
          <a:p>
            <a:pPr lvl="1"/>
            <a:r>
              <a:rPr lang="en-AU" sz="2000" dirty="0">
                <a:solidFill>
                  <a:schemeClr val="tx1">
                    <a:lumMod val="85000"/>
                    <a:lumOff val="15000"/>
                  </a:schemeClr>
                </a:solidFill>
              </a:rPr>
              <a:t>Uncover risks and threats</a:t>
            </a:r>
          </a:p>
          <a:p>
            <a:pPr lvl="1"/>
            <a:r>
              <a:rPr lang="en-AU" sz="2000" dirty="0">
                <a:solidFill>
                  <a:schemeClr val="tx1">
                    <a:lumMod val="85000"/>
                    <a:lumOff val="15000"/>
                  </a:schemeClr>
                </a:solidFill>
              </a:rPr>
              <a:t>Identify simple solutions</a:t>
            </a:r>
          </a:p>
          <a:p>
            <a:pPr lvl="1"/>
            <a:endParaRPr lang="en-AU" sz="2000" dirty="0">
              <a:solidFill>
                <a:schemeClr val="tx1">
                  <a:lumMod val="85000"/>
                  <a:lumOff val="15000"/>
                </a:schemeClr>
              </a:solidFill>
            </a:endParaRPr>
          </a:p>
          <a:p>
            <a:pPr marL="571500" lvl="1" indent="0">
              <a:buNone/>
            </a:pPr>
            <a:endParaRPr lang="en-AU" sz="2000" dirty="0">
              <a:solidFill>
                <a:schemeClr val="tx1">
                  <a:lumMod val="85000"/>
                  <a:lumOff val="15000"/>
                </a:schemeClr>
              </a:solidFill>
            </a:endParaRPr>
          </a:p>
          <a:p>
            <a:endParaRPr lang="en-AU" sz="2400" dirty="0">
              <a:solidFill>
                <a:schemeClr val="tx1">
                  <a:lumMod val="85000"/>
                  <a:lumOff val="15000"/>
                </a:schemeClr>
              </a:solidFill>
            </a:endParaRPr>
          </a:p>
          <a:p>
            <a:pPr lvl="1"/>
            <a:endParaRPr lang="en-AU" sz="2000" dirty="0"/>
          </a:p>
          <a:p>
            <a:pPr>
              <a:spcBef>
                <a:spcPts val="500"/>
              </a:spcBef>
            </a:pPr>
            <a:endParaRPr sz="2000" dirty="0"/>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6</a:t>
            </a:fld>
            <a:endParaRPr/>
          </a:p>
        </p:txBody>
      </p:sp>
    </p:spTree>
    <p:extLst>
      <p:ext uri="{BB962C8B-B14F-4D97-AF65-F5344CB8AC3E}">
        <p14:creationId xmlns:p14="http://schemas.microsoft.com/office/powerpoint/2010/main" val="387708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64448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Elements of critical thinking</a:t>
            </a:r>
            <a:endParaRPr b="1" dirty="0"/>
          </a:p>
        </p:txBody>
      </p:sp>
      <p:sp>
        <p:nvSpPr>
          <p:cNvPr id="222" name="Google Shape;222;p26"/>
          <p:cNvSpPr txBox="1">
            <a:spLocks noGrp="1"/>
          </p:cNvSpPr>
          <p:nvPr>
            <p:ph type="body" idx="1"/>
          </p:nvPr>
        </p:nvSpPr>
        <p:spPr>
          <a:xfrm>
            <a:off x="933734" y="1970050"/>
            <a:ext cx="10515600" cy="4351338"/>
          </a:xfrm>
          <a:prstGeom prst="rect">
            <a:avLst/>
          </a:prstGeom>
          <a:noFill/>
          <a:ln>
            <a:noFill/>
          </a:ln>
        </p:spPr>
        <p:txBody>
          <a:bodyPr spcFirstLastPara="1" wrap="square" lIns="91425" tIns="45700" rIns="91425" bIns="45700" anchor="t" anchorCtr="0">
            <a:noAutofit/>
          </a:bodyPr>
          <a:lstStyle/>
          <a:p>
            <a:pPr marL="571500" indent="-457200">
              <a:buFont typeface="+mj-lt"/>
              <a:buAutoNum type="arabicPeriod"/>
            </a:pPr>
            <a:r>
              <a:rPr lang="en-US" sz="2400" u="sng" dirty="0"/>
              <a:t>Assumptions:</a:t>
            </a:r>
            <a:r>
              <a:rPr lang="en-US" sz="2400" dirty="0"/>
              <a:t> Must be identified </a:t>
            </a:r>
          </a:p>
          <a:p>
            <a:pPr marL="571500" indent="-457200">
              <a:buFont typeface="+mj-lt"/>
              <a:buAutoNum type="arabicPeriod"/>
            </a:pPr>
            <a:r>
              <a:rPr lang="en-US" sz="2400" u="sng" dirty="0"/>
              <a:t>Arguments:</a:t>
            </a:r>
            <a:r>
              <a:rPr lang="en-US" sz="2400" dirty="0"/>
              <a:t> Must be important and relevant. </a:t>
            </a:r>
          </a:p>
          <a:p>
            <a:pPr marL="571500" indent="-457200">
              <a:buFont typeface="+mj-lt"/>
              <a:buAutoNum type="arabicPeriod"/>
            </a:pPr>
            <a:r>
              <a:rPr lang="en-US" sz="2400" u="sng" dirty="0"/>
              <a:t>Conclusions</a:t>
            </a:r>
          </a:p>
          <a:p>
            <a:pPr lvl="1"/>
            <a:r>
              <a:rPr lang="en-US" sz="2000" u="sng" dirty="0"/>
              <a:t>Deductions:</a:t>
            </a:r>
            <a:r>
              <a:rPr lang="en-US" sz="2000" dirty="0"/>
              <a:t> Conclusions that are ONLY drawn from facts. </a:t>
            </a:r>
          </a:p>
          <a:p>
            <a:pPr lvl="1"/>
            <a:r>
              <a:rPr lang="en-US" sz="2000" u="sng" dirty="0"/>
              <a:t>Interpretation:</a:t>
            </a:r>
            <a:r>
              <a:rPr lang="en-US" sz="2000" dirty="0"/>
              <a:t> Are the facts being used correctly to draw high quality conclusions</a:t>
            </a:r>
          </a:p>
          <a:p>
            <a:pPr lvl="1"/>
            <a:r>
              <a:rPr lang="en-US" sz="2000" u="sng" dirty="0"/>
              <a:t>Inferences:</a:t>
            </a:r>
            <a:r>
              <a:rPr lang="en-US" sz="2000" dirty="0"/>
              <a:t> </a:t>
            </a:r>
            <a:r>
              <a:rPr lang="en-AU" sz="2000" dirty="0"/>
              <a:t>Where you draw a conclusion that is not directly supported by facts, but instead it is supported by an assumption. Know the difference!</a:t>
            </a:r>
          </a:p>
          <a:p>
            <a:pPr>
              <a:spcBef>
                <a:spcPts val="500"/>
              </a:spcBef>
            </a:pPr>
            <a:endParaRPr sz="2000" dirty="0"/>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7</a:t>
            </a:fld>
            <a:endParaRPr/>
          </a:p>
        </p:txBody>
      </p:sp>
    </p:spTree>
    <p:extLst>
      <p:ext uri="{BB962C8B-B14F-4D97-AF65-F5344CB8AC3E}">
        <p14:creationId xmlns:p14="http://schemas.microsoft.com/office/powerpoint/2010/main" val="275167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Assumptions</a:t>
            </a:r>
          </a:p>
        </p:txBody>
      </p:sp>
      <p:sp>
        <p:nvSpPr>
          <p:cNvPr id="3" name="Text Placeholder 2"/>
          <p:cNvSpPr>
            <a:spLocks noGrp="1"/>
          </p:cNvSpPr>
          <p:nvPr>
            <p:ph type="body" idx="1"/>
          </p:nvPr>
        </p:nvSpPr>
        <p:spPr/>
        <p:txBody>
          <a:bodyPr/>
          <a:lstStyle/>
          <a:p>
            <a:pPr marL="114300" indent="0">
              <a:buNone/>
            </a:pPr>
            <a:r>
              <a:rPr lang="en-AU" dirty="0"/>
              <a:t>When you make a statement that holds something to be true in the absence of proof then you are making an assumption. Assumptions can be either stated or remain unstated. By identifying these assumptions, you can reveal information gaps and develop perspective and insight into an issue. Aim to:</a:t>
            </a:r>
          </a:p>
          <a:p>
            <a:pPr lvl="0"/>
            <a:r>
              <a:rPr lang="en-AU" dirty="0"/>
              <a:t>Explicitly identify assumptions</a:t>
            </a:r>
          </a:p>
          <a:p>
            <a:pPr lvl="0"/>
            <a:r>
              <a:rPr lang="en-AU" dirty="0"/>
              <a:t>Seek out different views into a situation from multiple stakeholders</a:t>
            </a:r>
          </a:p>
          <a:p>
            <a:pPr lvl="0"/>
            <a:r>
              <a:rPr lang="en-AU" dirty="0"/>
              <a:t>Evaluate assumptions and how appropriate they are for the situation especially the risks if they are not true</a:t>
            </a:r>
          </a:p>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14785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Evaluating Arguments</a:t>
            </a:r>
          </a:p>
        </p:txBody>
      </p:sp>
      <p:sp>
        <p:nvSpPr>
          <p:cNvPr id="3" name="Text Placeholder 2"/>
          <p:cNvSpPr>
            <a:spLocks noGrp="1"/>
          </p:cNvSpPr>
          <p:nvPr>
            <p:ph type="body" idx="1"/>
          </p:nvPr>
        </p:nvSpPr>
        <p:spPr/>
        <p:txBody>
          <a:bodyPr/>
          <a:lstStyle/>
          <a:p>
            <a:pPr marL="114300" indent="0">
              <a:buNone/>
            </a:pPr>
            <a:r>
              <a:rPr lang="en-AU" dirty="0"/>
              <a:t>Arguments are made up of assertions which persuade someone to act in a certain way or believe something. When you analyse someone’s argument you need to break down their assertions and analyse them objectively. To do this you must overcome confirmation bias and emotion. Then you can determine whether or not to believe an argument and how to respond. Aim to:</a:t>
            </a:r>
          </a:p>
          <a:p>
            <a:pPr lvl="0"/>
            <a:r>
              <a:rPr lang="en-AU" dirty="0"/>
              <a:t>Be objective, accurate and thorough, so as to consciously deal with emotion and confirmation bias</a:t>
            </a:r>
          </a:p>
          <a:p>
            <a:pPr lvl="0"/>
            <a:r>
              <a:rPr lang="en-AU" dirty="0"/>
              <a:t>Analyse the reasoning and evidence of an argument </a:t>
            </a:r>
          </a:p>
          <a:p>
            <a:pPr lvl="0"/>
            <a:r>
              <a:rPr lang="en-AU" dirty="0"/>
              <a:t>Consider counterarguments even though they may challenge people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24032497"/>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175">
          <a:solidFill>
            <a:schemeClr val="tx1">
              <a:lumMod val="50000"/>
              <a:lumOff val="50000"/>
            </a:schemeClr>
          </a:solidFill>
        </a:ln>
      </a:spPr>
      <a:bodyPr rtlCol="0" anchor="ctr"/>
      <a:lstStyle>
        <a:defPPr algn="ctr">
          <a:defRPr sz="1200" dirty="0" smtClean="0">
            <a:solidFill>
              <a:schemeClr val="tx1">
                <a:lumMod val="95000"/>
                <a:lumOff val="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46729</TotalTime>
  <Words>644</Words>
  <Application>Microsoft Office PowerPoint</Application>
  <PresentationFormat>Widescreen</PresentationFormat>
  <Paragraphs>106</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Custom Design</vt:lpstr>
      <vt:lpstr>PowerPoint Presentation</vt:lpstr>
      <vt:lpstr>Data Science</vt:lpstr>
      <vt:lpstr>Agenda: Module X Part 1</vt:lpstr>
      <vt:lpstr>What is critical thinking?</vt:lpstr>
      <vt:lpstr>What does critical thinking involve</vt:lpstr>
      <vt:lpstr>Why is critical thinking important for Data Science?</vt:lpstr>
      <vt:lpstr>Elements of critical thinking</vt:lpstr>
      <vt:lpstr>Assumptions</vt:lpstr>
      <vt:lpstr>Evaluating Arguments</vt:lpstr>
      <vt:lpstr> Drawing Conclusions</vt:lpstr>
      <vt:lpstr>A process for critical thinking</vt:lpstr>
      <vt:lpstr>Questions?</vt:lpstr>
      <vt:lpstr>Lab 1</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for Data Science</dc:title>
  <dc:creator>Institute of Data</dc:creator>
  <cp:lastModifiedBy>Chaitanya Rao</cp:lastModifiedBy>
  <cp:revision>198</cp:revision>
  <cp:lastPrinted>2019-03-11T06:23:51Z</cp:lastPrinted>
  <dcterms:modified xsi:type="dcterms:W3CDTF">2021-01-24T02:39:02Z</dcterms:modified>
</cp:coreProperties>
</file>