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ambria" panose="02040503050406030204" pitchFamily="18"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8" roundtripDataSignature="AMtx7mgB448ffas8MaP3wv/Nx8V9Zkn1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10"/>
        <p:cNvGrpSpPr/>
        <p:nvPr/>
      </p:nvGrpSpPr>
      <p:grpSpPr>
        <a:xfrm>
          <a:off x="0" y="0"/>
          <a:ext cx="0" cy="0"/>
          <a:chOff x="0" y="0"/>
          <a:chExt cx="0" cy="0"/>
        </a:xfrm>
      </p:grpSpPr>
      <p:sp>
        <p:nvSpPr>
          <p:cNvPr id="11" name="Google Shape;11;p15"/>
          <p:cNvSpPr txBox="1">
            <a:spLocks noGrp="1"/>
          </p:cNvSpPr>
          <p:nvPr>
            <p:ph type="sldNum" idx="12"/>
          </p:nvPr>
        </p:nvSpPr>
        <p:spPr>
          <a:xfrm>
            <a:off x="11095216" y="6404312"/>
            <a:ext cx="258585" cy="269201"/>
          </a:xfrm>
          <a:prstGeom prst="rect">
            <a:avLst/>
          </a:prstGeom>
          <a:noFill/>
          <a:ln>
            <a:noFill/>
          </a:ln>
        </p:spPr>
        <p:txBody>
          <a:bodyPr spcFirstLastPara="1" wrap="square" lIns="45675" tIns="45675" rIns="45675" bIns="4567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_ONLY" type="titleOnly">
  <p:cSld name="TITLE_ONLY">
    <p:spTree>
      <p:nvGrpSpPr>
        <p:cNvPr id="1" name="Shape 55"/>
        <p:cNvGrpSpPr/>
        <p:nvPr/>
      </p:nvGrpSpPr>
      <p:grpSpPr>
        <a:xfrm>
          <a:off x="0" y="0"/>
          <a:ext cx="0" cy="0"/>
          <a:chOff x="0" y="0"/>
          <a:chExt cx="0" cy="0"/>
        </a:xfrm>
      </p:grpSpPr>
      <p:sp>
        <p:nvSpPr>
          <p:cNvPr id="56" name="Google Shape;56;p24"/>
          <p:cNvSpPr txBox="1">
            <a:spLocks noGrp="1"/>
          </p:cNvSpPr>
          <p:nvPr>
            <p:ph type="title"/>
          </p:nvPr>
        </p:nvSpPr>
        <p:spPr>
          <a:xfrm>
            <a:off x="838200" y="365125"/>
            <a:ext cx="10515600" cy="1325563"/>
          </a:xfrm>
          <a:prstGeom prst="rect">
            <a:avLst/>
          </a:prstGeom>
          <a:noFill/>
          <a:ln>
            <a:noFill/>
          </a:ln>
        </p:spPr>
        <p:txBody>
          <a:bodyPr spcFirstLastPara="1" wrap="square" lIns="45675" tIns="45675" rIns="45675" bIns="45675" anchor="ctr" anchorCtr="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OBJECT_WITH_CAPTION_TEXT" type="objTx">
  <p:cSld name="OBJECT_WITH_CAPTION_TEXT">
    <p:spTree>
      <p:nvGrpSpPr>
        <p:cNvPr id="1" name="Shape 57"/>
        <p:cNvGrpSpPr/>
        <p:nvPr/>
      </p:nvGrpSpPr>
      <p:grpSpPr>
        <a:xfrm>
          <a:off x="0" y="0"/>
          <a:ext cx="0" cy="0"/>
          <a:chOff x="0" y="0"/>
          <a:chExt cx="0" cy="0"/>
        </a:xfrm>
      </p:grpSpPr>
      <p:sp>
        <p:nvSpPr>
          <p:cNvPr id="58" name="Google Shape;58;p25"/>
          <p:cNvSpPr txBox="1">
            <a:spLocks noGrp="1"/>
          </p:cNvSpPr>
          <p:nvPr>
            <p:ph type="title"/>
          </p:nvPr>
        </p:nvSpPr>
        <p:spPr>
          <a:xfrm>
            <a:off x="839787" y="457200"/>
            <a:ext cx="3932239" cy="1600200"/>
          </a:xfrm>
          <a:prstGeom prst="rect">
            <a:avLst/>
          </a:prstGeom>
          <a:noFill/>
          <a:ln>
            <a:noFill/>
          </a:ln>
        </p:spPr>
        <p:txBody>
          <a:bodyPr spcFirstLastPara="1" wrap="square" lIns="45675" tIns="45675" rIns="45675" bIns="45675" anchor="b" anchorCtr="0">
            <a:no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9" name="Google Shape;59;p25"/>
          <p:cNvSpPr txBox="1">
            <a:spLocks noGrp="1"/>
          </p:cNvSpPr>
          <p:nvPr>
            <p:ph type="body" idx="1"/>
          </p:nvPr>
        </p:nvSpPr>
        <p:spPr>
          <a:xfrm>
            <a:off x="5183187" y="987425"/>
            <a:ext cx="6172201" cy="4873625"/>
          </a:xfrm>
          <a:prstGeom prst="rect">
            <a:avLst/>
          </a:prstGeom>
          <a:noFill/>
          <a:ln>
            <a:noFill/>
          </a:ln>
        </p:spPr>
        <p:txBody>
          <a:bodyPr spcFirstLastPara="1" wrap="square" lIns="45675" tIns="45675" rIns="45675" bIns="45675" anchor="t" anchorCtr="0">
            <a:noAutofit/>
          </a:bodyPr>
          <a:lstStyle>
            <a:lvl1pPr marL="457200" lvl="0" indent="-431800" algn="l">
              <a:lnSpc>
                <a:spcPct val="90000"/>
              </a:lnSpc>
              <a:spcBef>
                <a:spcPts val="1000"/>
              </a:spcBef>
              <a:spcAft>
                <a:spcPts val="0"/>
              </a:spcAft>
              <a:buSzPts val="3200"/>
              <a:buChar char="•"/>
              <a:defRPr sz="3200"/>
            </a:lvl1pPr>
            <a:lvl2pPr marL="914400" lvl="1" indent="-431800" algn="l">
              <a:lnSpc>
                <a:spcPct val="90000"/>
              </a:lnSpc>
              <a:spcBef>
                <a:spcPts val="1000"/>
              </a:spcBef>
              <a:spcAft>
                <a:spcPts val="0"/>
              </a:spcAft>
              <a:buSzPts val="3200"/>
              <a:buChar char="•"/>
              <a:defRPr sz="3200"/>
            </a:lvl2pPr>
            <a:lvl3pPr marL="1371600" lvl="2" indent="-431800" algn="l">
              <a:lnSpc>
                <a:spcPct val="90000"/>
              </a:lnSpc>
              <a:spcBef>
                <a:spcPts val="1000"/>
              </a:spcBef>
              <a:spcAft>
                <a:spcPts val="0"/>
              </a:spcAft>
              <a:buSzPts val="3200"/>
              <a:buChar char="•"/>
              <a:defRPr sz="3200"/>
            </a:lvl3pPr>
            <a:lvl4pPr marL="1828800" lvl="3" indent="-431800" algn="l">
              <a:lnSpc>
                <a:spcPct val="90000"/>
              </a:lnSpc>
              <a:spcBef>
                <a:spcPts val="1000"/>
              </a:spcBef>
              <a:spcAft>
                <a:spcPts val="0"/>
              </a:spcAft>
              <a:buSzPts val="3200"/>
              <a:buChar char="•"/>
              <a:defRPr sz="3200"/>
            </a:lvl4pPr>
            <a:lvl5pPr marL="2286000" lvl="4" indent="-431800" algn="l">
              <a:lnSpc>
                <a:spcPct val="90000"/>
              </a:lnSpc>
              <a:spcBef>
                <a:spcPts val="1000"/>
              </a:spcBef>
              <a:spcAft>
                <a:spcPts val="0"/>
              </a:spcAft>
              <a:buSzPts val="3200"/>
              <a:buChar char="•"/>
              <a:defRPr sz="3200"/>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60" name="Google Shape;60;p25"/>
          <p:cNvSpPr txBox="1">
            <a:spLocks noGrp="1"/>
          </p:cNvSpPr>
          <p:nvPr>
            <p:ph type="body" idx="2"/>
          </p:nvPr>
        </p:nvSpPr>
        <p:spPr>
          <a:xfrm>
            <a:off x="839787" y="2057400"/>
            <a:ext cx="3932238" cy="3811588"/>
          </a:xfrm>
          <a:prstGeom prst="rect">
            <a:avLst/>
          </a:prstGeom>
          <a:noFill/>
          <a:ln>
            <a:noFill/>
          </a:ln>
        </p:spPr>
        <p:txBody>
          <a:bodyPr spcFirstLastPara="1" wrap="square" lIns="45675" tIns="45675" rIns="45675" bIns="45675" anchor="t" anchorCtr="0">
            <a:no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_WITH_CAPTION_TEXT"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7" y="457200"/>
            <a:ext cx="3932239" cy="1600200"/>
          </a:xfrm>
          <a:prstGeom prst="rect">
            <a:avLst/>
          </a:prstGeom>
          <a:noFill/>
          <a:ln>
            <a:noFill/>
          </a:ln>
        </p:spPr>
        <p:txBody>
          <a:bodyPr spcFirstLastPara="1" wrap="square" lIns="45675" tIns="45675" rIns="45675" bIns="45675" anchor="b" anchorCtr="0">
            <a:no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3" name="Google Shape;63;p26"/>
          <p:cNvSpPr>
            <a:spLocks noGrp="1"/>
          </p:cNvSpPr>
          <p:nvPr>
            <p:ph type="pic" idx="2"/>
          </p:nvPr>
        </p:nvSpPr>
        <p:spPr>
          <a:xfrm>
            <a:off x="5183187" y="987425"/>
            <a:ext cx="6172201"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R="0" lvl="1"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R="0" lvl="2"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R="0" lvl="3"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R="0" lvl="4"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R="0" lvl="5"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R="0" lvl="6"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R="0" lvl="7"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R="0" lvl="8"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64" name="Google Shape;64;p26"/>
          <p:cNvSpPr txBox="1">
            <a:spLocks noGrp="1"/>
          </p:cNvSpPr>
          <p:nvPr>
            <p:ph type="body" idx="1"/>
          </p:nvPr>
        </p:nvSpPr>
        <p:spPr>
          <a:xfrm>
            <a:off x="839787" y="2057400"/>
            <a:ext cx="3932239" cy="3811588"/>
          </a:xfrm>
          <a:prstGeom prst="rect">
            <a:avLst/>
          </a:prstGeom>
          <a:noFill/>
          <a:ln>
            <a:noFill/>
          </a:ln>
        </p:spPr>
        <p:txBody>
          <a:bodyPr spcFirstLastPara="1" wrap="square" lIns="45675" tIns="45675" rIns="45675" bIns="45675" anchor="t" anchorCtr="0">
            <a:noAutofit/>
          </a:bodyPr>
          <a:lstStyle>
            <a:lvl1pPr marL="457200" lvl="0" indent="-228600" algn="l">
              <a:lnSpc>
                <a:spcPct val="90000"/>
              </a:lnSpc>
              <a:spcBef>
                <a:spcPts val="1000"/>
              </a:spcBef>
              <a:spcAft>
                <a:spcPts val="0"/>
              </a:spcAft>
              <a:buClr>
                <a:srgbClr val="000000"/>
              </a:buClr>
              <a:buSzPts val="1600"/>
              <a:buFont typeface="Calibri"/>
              <a:buNone/>
              <a:defRPr sz="1600"/>
            </a:lvl1pPr>
            <a:lvl2pPr marL="914400" lvl="1" indent="-228600" algn="l">
              <a:lnSpc>
                <a:spcPct val="90000"/>
              </a:lnSpc>
              <a:spcBef>
                <a:spcPts val="1000"/>
              </a:spcBef>
              <a:spcAft>
                <a:spcPts val="0"/>
              </a:spcAft>
              <a:buClr>
                <a:srgbClr val="000000"/>
              </a:buClr>
              <a:buSzPts val="1600"/>
              <a:buFont typeface="Calibri"/>
              <a:buNone/>
              <a:defRPr sz="1600"/>
            </a:lvl2pPr>
            <a:lvl3pPr marL="1371600" lvl="2" indent="-228600" algn="l">
              <a:lnSpc>
                <a:spcPct val="90000"/>
              </a:lnSpc>
              <a:spcBef>
                <a:spcPts val="1000"/>
              </a:spcBef>
              <a:spcAft>
                <a:spcPts val="0"/>
              </a:spcAft>
              <a:buClr>
                <a:srgbClr val="000000"/>
              </a:buClr>
              <a:buSzPts val="1600"/>
              <a:buFont typeface="Calibri"/>
              <a:buNone/>
              <a:defRPr sz="1600"/>
            </a:lvl3pPr>
            <a:lvl4pPr marL="1828800" lvl="3" indent="-228600" algn="l">
              <a:lnSpc>
                <a:spcPct val="90000"/>
              </a:lnSpc>
              <a:spcBef>
                <a:spcPts val="1000"/>
              </a:spcBef>
              <a:spcAft>
                <a:spcPts val="0"/>
              </a:spcAft>
              <a:buClr>
                <a:srgbClr val="000000"/>
              </a:buClr>
              <a:buSzPts val="1600"/>
              <a:buFont typeface="Calibri"/>
              <a:buNone/>
              <a:defRPr sz="1600"/>
            </a:lvl4pPr>
            <a:lvl5pPr marL="2286000" lvl="4" indent="-228600" algn="l">
              <a:lnSpc>
                <a:spcPct val="90000"/>
              </a:lnSpc>
              <a:spcBef>
                <a:spcPts val="1000"/>
              </a:spcBef>
              <a:spcAft>
                <a:spcPts val="0"/>
              </a:spcAft>
              <a:buClr>
                <a:srgbClr val="000000"/>
              </a:buClr>
              <a:buSzPts val="1600"/>
              <a:buFont typeface="Calibri"/>
              <a:buNone/>
              <a:defRPr sz="1600"/>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VERTICAL_TEXT" type="vertTx">
  <p:cSld name="VERTICAL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8200" y="365125"/>
            <a:ext cx="10515600" cy="1325563"/>
          </a:xfrm>
          <a:prstGeom prst="rect">
            <a:avLst/>
          </a:prstGeom>
          <a:noFill/>
          <a:ln>
            <a:noFill/>
          </a:ln>
        </p:spPr>
        <p:txBody>
          <a:bodyPr spcFirstLastPara="1" wrap="square" lIns="45675" tIns="45675" rIns="45675" bIns="45675" anchor="ctr" anchorCtr="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7" name="Google Shape;67;p27"/>
          <p:cNvSpPr txBox="1">
            <a:spLocks noGrp="1"/>
          </p:cNvSpPr>
          <p:nvPr>
            <p:ph type="body" idx="1"/>
          </p:nvPr>
        </p:nvSpPr>
        <p:spPr>
          <a:xfrm rot="5400000">
            <a:off x="3920330" y="-1256506"/>
            <a:ext cx="4351339" cy="10515601"/>
          </a:xfrm>
          <a:prstGeom prst="rect">
            <a:avLst/>
          </a:prstGeom>
          <a:noFill/>
          <a:ln>
            <a:noFill/>
          </a:ln>
        </p:spPr>
        <p:txBody>
          <a:bodyPr spcFirstLastPara="1" wrap="square" lIns="45675" tIns="45675" rIns="45675" bIns="45675" anchor="t" anchorCtr="0">
            <a:no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ERTICAL_TITLE_AND_VERTICAL_TEXT" type="vertTitleAndTx">
  <p:cSld name="VERTICAL_TITLE_AND_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rot="5400000">
            <a:off x="7133431" y="1956593"/>
            <a:ext cx="5811839" cy="2628901"/>
          </a:xfrm>
          <a:prstGeom prst="rect">
            <a:avLst/>
          </a:prstGeom>
          <a:noFill/>
          <a:ln>
            <a:noFill/>
          </a:ln>
        </p:spPr>
        <p:txBody>
          <a:bodyPr spcFirstLastPara="1" wrap="square" lIns="45675" tIns="45675" rIns="45675" bIns="45675" anchor="ctr" anchorCtr="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0" name="Google Shape;70;p28"/>
          <p:cNvSpPr txBox="1">
            <a:spLocks noGrp="1"/>
          </p:cNvSpPr>
          <p:nvPr>
            <p:ph type="body" idx="1"/>
          </p:nvPr>
        </p:nvSpPr>
        <p:spPr>
          <a:xfrm rot="5400000">
            <a:off x="1799431" y="-596107"/>
            <a:ext cx="5811838" cy="7734301"/>
          </a:xfrm>
          <a:prstGeom prst="rect">
            <a:avLst/>
          </a:prstGeom>
          <a:noFill/>
          <a:ln>
            <a:noFill/>
          </a:ln>
        </p:spPr>
        <p:txBody>
          <a:bodyPr spcFirstLastPara="1" wrap="square" lIns="45675" tIns="45675" rIns="45675" bIns="45675" anchor="t" anchorCtr="0">
            <a:no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Title white 1-column">
  <p:cSld name="Section Title white 1-column">
    <p:spTree>
      <p:nvGrpSpPr>
        <p:cNvPr id="1" name="Shape 71"/>
        <p:cNvGrpSpPr/>
        <p:nvPr/>
      </p:nvGrpSpPr>
      <p:grpSpPr>
        <a:xfrm>
          <a:off x="0" y="0"/>
          <a:ext cx="0" cy="0"/>
          <a:chOff x="0" y="0"/>
          <a:chExt cx="0" cy="0"/>
        </a:xfrm>
      </p:grpSpPr>
      <p:sp>
        <p:nvSpPr>
          <p:cNvPr id="72" name="Google Shape;72;p29"/>
          <p:cNvSpPr txBox="1">
            <a:spLocks noGrp="1"/>
          </p:cNvSpPr>
          <p:nvPr>
            <p:ph type="title"/>
          </p:nvPr>
        </p:nvSpPr>
        <p:spPr>
          <a:xfrm>
            <a:off x="3142051" y="275499"/>
            <a:ext cx="8440350" cy="1302496"/>
          </a:xfrm>
          <a:prstGeom prst="rect">
            <a:avLst/>
          </a:prstGeom>
          <a:noFill/>
          <a:ln>
            <a:noFill/>
          </a:ln>
        </p:spPr>
        <p:txBody>
          <a:bodyPr spcFirstLastPara="1" wrap="square" lIns="45675" tIns="45675" rIns="45675" bIns="45675" anchor="b" anchorCtr="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3" name="Google Shape;73;p29"/>
          <p:cNvSpPr txBox="1">
            <a:spLocks noGrp="1"/>
          </p:cNvSpPr>
          <p:nvPr>
            <p:ph type="body" idx="1"/>
          </p:nvPr>
        </p:nvSpPr>
        <p:spPr>
          <a:xfrm>
            <a:off x="3142051" y="1745524"/>
            <a:ext cx="8440350" cy="4827707"/>
          </a:xfrm>
          <a:prstGeom prst="rect">
            <a:avLst/>
          </a:prstGeom>
          <a:noFill/>
          <a:ln>
            <a:noFill/>
          </a:ln>
        </p:spPr>
        <p:txBody>
          <a:bodyPr spcFirstLastPara="1" wrap="square" lIns="45675" tIns="45675" rIns="45675" bIns="45675" anchor="t" anchorCtr="0">
            <a:noAutofit/>
          </a:bodyPr>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1000"/>
              </a:spcBef>
              <a:spcAft>
                <a:spcPts val="0"/>
              </a:spcAft>
              <a:buClr>
                <a:srgbClr val="3F3F3F"/>
              </a:buClr>
              <a:buSzPts val="2400"/>
              <a:buChar char="•"/>
              <a:defRPr sz="2400">
                <a:solidFill>
                  <a:srgbClr val="3F3F3F"/>
                </a:solidFill>
              </a:defRPr>
            </a:lvl2pPr>
            <a:lvl3pPr marL="1371600" lvl="2" indent="-381000" algn="l">
              <a:lnSpc>
                <a:spcPct val="90000"/>
              </a:lnSpc>
              <a:spcBef>
                <a:spcPts val="1000"/>
              </a:spcBef>
              <a:spcAft>
                <a:spcPts val="0"/>
              </a:spcAft>
              <a:buClr>
                <a:srgbClr val="3F3F3F"/>
              </a:buClr>
              <a:buSzPts val="2400"/>
              <a:buChar char="•"/>
              <a:defRPr sz="2400">
                <a:solidFill>
                  <a:srgbClr val="3F3F3F"/>
                </a:solidFill>
              </a:defRPr>
            </a:lvl3pPr>
            <a:lvl4pPr marL="1828800" lvl="3" indent="-381000" algn="l">
              <a:lnSpc>
                <a:spcPct val="90000"/>
              </a:lnSpc>
              <a:spcBef>
                <a:spcPts val="1000"/>
              </a:spcBef>
              <a:spcAft>
                <a:spcPts val="0"/>
              </a:spcAft>
              <a:buClr>
                <a:srgbClr val="3F3F3F"/>
              </a:buClr>
              <a:buSzPts val="2400"/>
              <a:buChar char="•"/>
              <a:defRPr sz="2400">
                <a:solidFill>
                  <a:srgbClr val="3F3F3F"/>
                </a:solidFill>
              </a:defRPr>
            </a:lvl4pPr>
            <a:lvl5pPr marL="2286000" lvl="4" indent="-381000" algn="l">
              <a:lnSpc>
                <a:spcPct val="90000"/>
              </a:lnSpc>
              <a:spcBef>
                <a:spcPts val="1000"/>
              </a:spcBef>
              <a:spcAft>
                <a:spcPts val="0"/>
              </a:spcAft>
              <a:buClr>
                <a:srgbClr val="3F3F3F"/>
              </a:buClr>
              <a:buSzPts val="2400"/>
              <a:buChar char="•"/>
              <a:defRPr sz="2400">
                <a:solidFill>
                  <a:srgbClr val="3F3F3F"/>
                </a:solidFill>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cxnSp>
        <p:nvCxnSpPr>
          <p:cNvPr id="74" name="Google Shape;74;p29"/>
          <p:cNvCxnSpPr/>
          <p:nvPr/>
        </p:nvCxnSpPr>
        <p:spPr>
          <a:xfrm flipH="1">
            <a:off x="2842477" y="276934"/>
            <a:ext cx="1" cy="6296300"/>
          </a:xfrm>
          <a:prstGeom prst="straightConnector1">
            <a:avLst/>
          </a:prstGeom>
          <a:noFill/>
          <a:ln w="12700" cap="flat" cmpd="sng">
            <a:solidFill>
              <a:srgbClr val="000000"/>
            </a:solidFill>
            <a:prstDash val="solid"/>
            <a:miter lim="8000"/>
            <a:headEnd type="none" w="sm" len="sm"/>
            <a:tailEnd type="none" w="sm" len="sm"/>
          </a:ln>
        </p:spPr>
      </p:cxnSp>
      <p:sp>
        <p:nvSpPr>
          <p:cNvPr id="75" name="Google Shape;75;p29"/>
          <p:cNvSpPr txBox="1">
            <a:spLocks noGrp="1"/>
          </p:cNvSpPr>
          <p:nvPr>
            <p:ph type="sldNum" idx="12"/>
          </p:nvPr>
        </p:nvSpPr>
        <p:spPr>
          <a:xfrm>
            <a:off x="39841" y="6457965"/>
            <a:ext cx="386626" cy="375191"/>
          </a:xfrm>
          <a:prstGeom prst="rect">
            <a:avLst/>
          </a:prstGeom>
          <a:noFill/>
          <a:ln>
            <a:noFill/>
          </a:ln>
        </p:spPr>
        <p:txBody>
          <a:bodyPr spcFirstLastPara="1" wrap="square" lIns="45675" tIns="45675" rIns="45675" bIns="45675" anchor="ctr" anchorCtr="0">
            <a:noAutofit/>
          </a:bodyPr>
          <a:lstStyle>
            <a:lvl1pPr marL="0" marR="0" lvl="0"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2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ection Title white 2-column">
  <p:cSld name="Section Title white 2-column">
    <p:spTree>
      <p:nvGrpSpPr>
        <p:cNvPr id="1" name="Shape 76"/>
        <p:cNvGrpSpPr/>
        <p:nvPr/>
      </p:nvGrpSpPr>
      <p:grpSpPr>
        <a:xfrm>
          <a:off x="0" y="0"/>
          <a:ext cx="0" cy="0"/>
          <a:chOff x="0" y="0"/>
          <a:chExt cx="0" cy="0"/>
        </a:xfrm>
      </p:grpSpPr>
      <p:sp>
        <p:nvSpPr>
          <p:cNvPr id="77" name="Google Shape;77;p30"/>
          <p:cNvSpPr txBox="1">
            <a:spLocks noGrp="1"/>
          </p:cNvSpPr>
          <p:nvPr>
            <p:ph type="title"/>
          </p:nvPr>
        </p:nvSpPr>
        <p:spPr>
          <a:xfrm>
            <a:off x="3142051" y="275499"/>
            <a:ext cx="8440350" cy="1302496"/>
          </a:xfrm>
          <a:prstGeom prst="rect">
            <a:avLst/>
          </a:prstGeom>
          <a:noFill/>
          <a:ln>
            <a:noFill/>
          </a:ln>
        </p:spPr>
        <p:txBody>
          <a:bodyPr spcFirstLastPara="1" wrap="square" lIns="45675" tIns="45675" rIns="45675" bIns="45675" anchor="b" anchorCtr="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8" name="Google Shape;78;p30"/>
          <p:cNvSpPr txBox="1">
            <a:spLocks noGrp="1"/>
          </p:cNvSpPr>
          <p:nvPr>
            <p:ph type="body" idx="1"/>
          </p:nvPr>
        </p:nvSpPr>
        <p:spPr>
          <a:xfrm>
            <a:off x="3142051" y="1745524"/>
            <a:ext cx="8440350" cy="4827707"/>
          </a:xfrm>
          <a:prstGeom prst="rect">
            <a:avLst/>
          </a:prstGeom>
          <a:noFill/>
          <a:ln>
            <a:noFill/>
          </a:ln>
        </p:spPr>
        <p:txBody>
          <a:bodyPr spcFirstLastPara="1" wrap="square" lIns="45675" tIns="45675" rIns="45675" bIns="45675" anchor="t" anchorCtr="0">
            <a:noAutofit/>
          </a:bodyPr>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1000"/>
              </a:spcBef>
              <a:spcAft>
                <a:spcPts val="0"/>
              </a:spcAft>
              <a:buClr>
                <a:srgbClr val="3F3F3F"/>
              </a:buClr>
              <a:buSzPts val="2400"/>
              <a:buChar char="•"/>
              <a:defRPr sz="2400">
                <a:solidFill>
                  <a:srgbClr val="3F3F3F"/>
                </a:solidFill>
              </a:defRPr>
            </a:lvl2pPr>
            <a:lvl3pPr marL="1371600" lvl="2" indent="-381000" algn="l">
              <a:lnSpc>
                <a:spcPct val="90000"/>
              </a:lnSpc>
              <a:spcBef>
                <a:spcPts val="1000"/>
              </a:spcBef>
              <a:spcAft>
                <a:spcPts val="0"/>
              </a:spcAft>
              <a:buClr>
                <a:srgbClr val="3F3F3F"/>
              </a:buClr>
              <a:buSzPts val="2400"/>
              <a:buChar char="•"/>
              <a:defRPr sz="2400">
                <a:solidFill>
                  <a:srgbClr val="3F3F3F"/>
                </a:solidFill>
              </a:defRPr>
            </a:lvl3pPr>
            <a:lvl4pPr marL="1828800" lvl="3" indent="-381000" algn="l">
              <a:lnSpc>
                <a:spcPct val="90000"/>
              </a:lnSpc>
              <a:spcBef>
                <a:spcPts val="1000"/>
              </a:spcBef>
              <a:spcAft>
                <a:spcPts val="0"/>
              </a:spcAft>
              <a:buClr>
                <a:srgbClr val="3F3F3F"/>
              </a:buClr>
              <a:buSzPts val="2400"/>
              <a:buChar char="•"/>
              <a:defRPr sz="2400">
                <a:solidFill>
                  <a:srgbClr val="3F3F3F"/>
                </a:solidFill>
              </a:defRPr>
            </a:lvl4pPr>
            <a:lvl5pPr marL="2286000" lvl="4" indent="-381000" algn="l">
              <a:lnSpc>
                <a:spcPct val="90000"/>
              </a:lnSpc>
              <a:spcBef>
                <a:spcPts val="1000"/>
              </a:spcBef>
              <a:spcAft>
                <a:spcPts val="0"/>
              </a:spcAft>
              <a:buClr>
                <a:srgbClr val="3F3F3F"/>
              </a:buClr>
              <a:buSzPts val="2400"/>
              <a:buChar char="•"/>
              <a:defRPr sz="2400">
                <a:solidFill>
                  <a:srgbClr val="3F3F3F"/>
                </a:solidFill>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cxnSp>
        <p:nvCxnSpPr>
          <p:cNvPr id="79" name="Google Shape;79;p30"/>
          <p:cNvCxnSpPr/>
          <p:nvPr/>
        </p:nvCxnSpPr>
        <p:spPr>
          <a:xfrm flipH="1">
            <a:off x="2842477" y="276934"/>
            <a:ext cx="1" cy="6296300"/>
          </a:xfrm>
          <a:prstGeom prst="straightConnector1">
            <a:avLst/>
          </a:prstGeom>
          <a:noFill/>
          <a:ln w="12700" cap="flat" cmpd="sng">
            <a:solidFill>
              <a:srgbClr val="000000"/>
            </a:solidFill>
            <a:prstDash val="solid"/>
            <a:miter lim="8000"/>
            <a:headEnd type="none" w="sm" len="sm"/>
            <a:tailEnd type="none" w="sm" len="sm"/>
          </a:ln>
        </p:spPr>
      </p:cxnSp>
      <p:sp>
        <p:nvSpPr>
          <p:cNvPr id="80" name="Google Shape;80;p30"/>
          <p:cNvSpPr txBox="1">
            <a:spLocks noGrp="1"/>
          </p:cNvSpPr>
          <p:nvPr>
            <p:ph type="sldNum" idx="12"/>
          </p:nvPr>
        </p:nvSpPr>
        <p:spPr>
          <a:xfrm>
            <a:off x="39841" y="6457965"/>
            <a:ext cx="386626" cy="375191"/>
          </a:xfrm>
          <a:prstGeom prst="rect">
            <a:avLst/>
          </a:prstGeom>
          <a:noFill/>
          <a:ln>
            <a:noFill/>
          </a:ln>
        </p:spPr>
        <p:txBody>
          <a:bodyPr spcFirstLastPara="1" wrap="square" lIns="45675" tIns="45675" rIns="45675" bIns="45675" anchor="ctr" anchorCtr="0">
            <a:noAutofit/>
          </a:bodyPr>
          <a:lstStyle>
            <a:lvl1pPr marL="0" marR="0" lvl="0"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200">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and Content white 1-column">
  <p:cSld name="Title and Content white 1-column">
    <p:spTree>
      <p:nvGrpSpPr>
        <p:cNvPr id="1" name="Shape 81"/>
        <p:cNvGrpSpPr/>
        <p:nvPr/>
      </p:nvGrpSpPr>
      <p:grpSpPr>
        <a:xfrm>
          <a:off x="0" y="0"/>
          <a:ext cx="0" cy="0"/>
          <a:chOff x="0" y="0"/>
          <a:chExt cx="0" cy="0"/>
        </a:xfrm>
      </p:grpSpPr>
      <p:sp>
        <p:nvSpPr>
          <p:cNvPr id="82" name="Google Shape;82;p31"/>
          <p:cNvSpPr txBox="1">
            <a:spLocks noGrp="1"/>
          </p:cNvSpPr>
          <p:nvPr>
            <p:ph type="title"/>
          </p:nvPr>
        </p:nvSpPr>
        <p:spPr>
          <a:xfrm>
            <a:off x="924361" y="275499"/>
            <a:ext cx="10709835" cy="1302496"/>
          </a:xfrm>
          <a:prstGeom prst="rect">
            <a:avLst/>
          </a:prstGeom>
          <a:noFill/>
          <a:ln>
            <a:noFill/>
          </a:ln>
        </p:spPr>
        <p:txBody>
          <a:bodyPr spcFirstLastPara="1" wrap="square" lIns="45675" tIns="45675" rIns="45675" bIns="45675" anchor="b" anchorCtr="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3" name="Google Shape;83;p31"/>
          <p:cNvSpPr txBox="1">
            <a:spLocks noGrp="1"/>
          </p:cNvSpPr>
          <p:nvPr>
            <p:ph type="body" idx="1"/>
          </p:nvPr>
        </p:nvSpPr>
        <p:spPr>
          <a:xfrm>
            <a:off x="924361" y="1745524"/>
            <a:ext cx="10709835" cy="4827707"/>
          </a:xfrm>
          <a:prstGeom prst="rect">
            <a:avLst/>
          </a:prstGeom>
          <a:noFill/>
          <a:ln>
            <a:noFill/>
          </a:ln>
        </p:spPr>
        <p:txBody>
          <a:bodyPr spcFirstLastPara="1" wrap="square" lIns="45675" tIns="45675" rIns="45675" bIns="45675" anchor="t" anchorCtr="0">
            <a:noAutofit/>
          </a:bodyPr>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1000"/>
              </a:spcBef>
              <a:spcAft>
                <a:spcPts val="0"/>
              </a:spcAft>
              <a:buClr>
                <a:srgbClr val="3F3F3F"/>
              </a:buClr>
              <a:buSzPts val="2400"/>
              <a:buChar char="•"/>
              <a:defRPr sz="2400">
                <a:solidFill>
                  <a:srgbClr val="3F3F3F"/>
                </a:solidFill>
              </a:defRPr>
            </a:lvl2pPr>
            <a:lvl3pPr marL="1371600" lvl="2" indent="-381000" algn="l">
              <a:lnSpc>
                <a:spcPct val="90000"/>
              </a:lnSpc>
              <a:spcBef>
                <a:spcPts val="1000"/>
              </a:spcBef>
              <a:spcAft>
                <a:spcPts val="0"/>
              </a:spcAft>
              <a:buClr>
                <a:srgbClr val="3F3F3F"/>
              </a:buClr>
              <a:buSzPts val="2400"/>
              <a:buChar char="•"/>
              <a:defRPr sz="2400">
                <a:solidFill>
                  <a:srgbClr val="3F3F3F"/>
                </a:solidFill>
              </a:defRPr>
            </a:lvl3pPr>
            <a:lvl4pPr marL="1828800" lvl="3" indent="-381000" algn="l">
              <a:lnSpc>
                <a:spcPct val="90000"/>
              </a:lnSpc>
              <a:spcBef>
                <a:spcPts val="1000"/>
              </a:spcBef>
              <a:spcAft>
                <a:spcPts val="0"/>
              </a:spcAft>
              <a:buClr>
                <a:srgbClr val="3F3F3F"/>
              </a:buClr>
              <a:buSzPts val="2400"/>
              <a:buChar char="•"/>
              <a:defRPr sz="2400">
                <a:solidFill>
                  <a:srgbClr val="3F3F3F"/>
                </a:solidFill>
              </a:defRPr>
            </a:lvl4pPr>
            <a:lvl5pPr marL="2286000" lvl="4" indent="-381000" algn="l">
              <a:lnSpc>
                <a:spcPct val="90000"/>
              </a:lnSpc>
              <a:spcBef>
                <a:spcPts val="1000"/>
              </a:spcBef>
              <a:spcAft>
                <a:spcPts val="0"/>
              </a:spcAft>
              <a:buClr>
                <a:srgbClr val="3F3F3F"/>
              </a:buClr>
              <a:buSzPts val="2400"/>
              <a:buChar char="•"/>
              <a:defRPr sz="2400">
                <a:solidFill>
                  <a:srgbClr val="3F3F3F"/>
                </a:solidFill>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84" name="Google Shape;84;p31"/>
          <p:cNvSpPr txBox="1">
            <a:spLocks noGrp="1"/>
          </p:cNvSpPr>
          <p:nvPr>
            <p:ph type="sldNum" idx="12"/>
          </p:nvPr>
        </p:nvSpPr>
        <p:spPr>
          <a:xfrm>
            <a:off x="39841" y="6457965"/>
            <a:ext cx="386626" cy="375191"/>
          </a:xfrm>
          <a:prstGeom prst="rect">
            <a:avLst/>
          </a:prstGeom>
          <a:noFill/>
          <a:ln>
            <a:noFill/>
          </a:ln>
        </p:spPr>
        <p:txBody>
          <a:bodyPr spcFirstLastPara="1" wrap="square" lIns="45675" tIns="45675" rIns="45675" bIns="45675" anchor="ctr" anchorCtr="0">
            <a:noAutofit/>
          </a:bodyPr>
          <a:lstStyle>
            <a:lvl1pPr marL="0" marR="0" lvl="0"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200">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and Content white 2-column">
  <p:cSld name="Title and Content white 2-column">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a:off x="924361" y="275499"/>
            <a:ext cx="10709835" cy="1302496"/>
          </a:xfrm>
          <a:prstGeom prst="rect">
            <a:avLst/>
          </a:prstGeom>
          <a:noFill/>
          <a:ln>
            <a:noFill/>
          </a:ln>
        </p:spPr>
        <p:txBody>
          <a:bodyPr spcFirstLastPara="1" wrap="square" lIns="45675" tIns="45675" rIns="45675" bIns="45675" anchor="b" anchorCtr="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7" name="Google Shape;87;p32"/>
          <p:cNvSpPr txBox="1">
            <a:spLocks noGrp="1"/>
          </p:cNvSpPr>
          <p:nvPr>
            <p:ph type="body" idx="1"/>
          </p:nvPr>
        </p:nvSpPr>
        <p:spPr>
          <a:xfrm>
            <a:off x="924361" y="1745524"/>
            <a:ext cx="10709835" cy="4827707"/>
          </a:xfrm>
          <a:prstGeom prst="rect">
            <a:avLst/>
          </a:prstGeom>
          <a:noFill/>
          <a:ln>
            <a:noFill/>
          </a:ln>
        </p:spPr>
        <p:txBody>
          <a:bodyPr spcFirstLastPara="1" wrap="square" lIns="45675" tIns="45675" rIns="45675" bIns="45675" anchor="t" anchorCtr="0">
            <a:noAutofit/>
          </a:bodyPr>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1000"/>
              </a:spcBef>
              <a:spcAft>
                <a:spcPts val="0"/>
              </a:spcAft>
              <a:buClr>
                <a:srgbClr val="3F3F3F"/>
              </a:buClr>
              <a:buSzPts val="2400"/>
              <a:buChar char="•"/>
              <a:defRPr sz="2400">
                <a:solidFill>
                  <a:srgbClr val="3F3F3F"/>
                </a:solidFill>
              </a:defRPr>
            </a:lvl2pPr>
            <a:lvl3pPr marL="1371600" lvl="2" indent="-381000" algn="l">
              <a:lnSpc>
                <a:spcPct val="90000"/>
              </a:lnSpc>
              <a:spcBef>
                <a:spcPts val="1000"/>
              </a:spcBef>
              <a:spcAft>
                <a:spcPts val="0"/>
              </a:spcAft>
              <a:buClr>
                <a:srgbClr val="3F3F3F"/>
              </a:buClr>
              <a:buSzPts val="2400"/>
              <a:buChar char="•"/>
              <a:defRPr sz="2400">
                <a:solidFill>
                  <a:srgbClr val="3F3F3F"/>
                </a:solidFill>
              </a:defRPr>
            </a:lvl3pPr>
            <a:lvl4pPr marL="1828800" lvl="3" indent="-381000" algn="l">
              <a:lnSpc>
                <a:spcPct val="90000"/>
              </a:lnSpc>
              <a:spcBef>
                <a:spcPts val="1000"/>
              </a:spcBef>
              <a:spcAft>
                <a:spcPts val="0"/>
              </a:spcAft>
              <a:buClr>
                <a:srgbClr val="3F3F3F"/>
              </a:buClr>
              <a:buSzPts val="2400"/>
              <a:buChar char="•"/>
              <a:defRPr sz="2400">
                <a:solidFill>
                  <a:srgbClr val="3F3F3F"/>
                </a:solidFill>
              </a:defRPr>
            </a:lvl4pPr>
            <a:lvl5pPr marL="2286000" lvl="4" indent="-381000" algn="l">
              <a:lnSpc>
                <a:spcPct val="90000"/>
              </a:lnSpc>
              <a:spcBef>
                <a:spcPts val="1000"/>
              </a:spcBef>
              <a:spcAft>
                <a:spcPts val="0"/>
              </a:spcAft>
              <a:buClr>
                <a:srgbClr val="3F3F3F"/>
              </a:buClr>
              <a:buSzPts val="2400"/>
              <a:buChar char="•"/>
              <a:defRPr sz="2400">
                <a:solidFill>
                  <a:srgbClr val="3F3F3F"/>
                </a:solidFill>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88" name="Google Shape;88;p32"/>
          <p:cNvSpPr txBox="1">
            <a:spLocks noGrp="1"/>
          </p:cNvSpPr>
          <p:nvPr>
            <p:ph type="sldNum" idx="12"/>
          </p:nvPr>
        </p:nvSpPr>
        <p:spPr>
          <a:xfrm>
            <a:off x="39841" y="6457965"/>
            <a:ext cx="386626" cy="375191"/>
          </a:xfrm>
          <a:prstGeom prst="rect">
            <a:avLst/>
          </a:prstGeom>
          <a:noFill/>
          <a:ln>
            <a:noFill/>
          </a:ln>
        </p:spPr>
        <p:txBody>
          <a:bodyPr spcFirstLastPara="1" wrap="square" lIns="45675" tIns="45675" rIns="45675" bIns="45675" anchor="ctr" anchorCtr="0">
            <a:noAutofit/>
          </a:bodyPr>
          <a:lstStyle>
            <a:lvl1pPr marL="0" marR="0" lvl="0"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200">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and Content white 3-column">
  <p:cSld name="Title and Content white 3-column">
    <p:spTree>
      <p:nvGrpSpPr>
        <p:cNvPr id="1" name="Shape 89"/>
        <p:cNvGrpSpPr/>
        <p:nvPr/>
      </p:nvGrpSpPr>
      <p:grpSpPr>
        <a:xfrm>
          <a:off x="0" y="0"/>
          <a:ext cx="0" cy="0"/>
          <a:chOff x="0" y="0"/>
          <a:chExt cx="0" cy="0"/>
        </a:xfrm>
      </p:grpSpPr>
      <p:sp>
        <p:nvSpPr>
          <p:cNvPr id="90" name="Google Shape;90;p33"/>
          <p:cNvSpPr txBox="1">
            <a:spLocks noGrp="1"/>
          </p:cNvSpPr>
          <p:nvPr>
            <p:ph type="title"/>
          </p:nvPr>
        </p:nvSpPr>
        <p:spPr>
          <a:xfrm>
            <a:off x="924361" y="275499"/>
            <a:ext cx="10709835" cy="1302496"/>
          </a:xfrm>
          <a:prstGeom prst="rect">
            <a:avLst/>
          </a:prstGeom>
          <a:noFill/>
          <a:ln>
            <a:noFill/>
          </a:ln>
        </p:spPr>
        <p:txBody>
          <a:bodyPr spcFirstLastPara="1" wrap="square" lIns="45675" tIns="45675" rIns="45675" bIns="45675" anchor="b" anchorCtr="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1" name="Google Shape;91;p33"/>
          <p:cNvSpPr txBox="1">
            <a:spLocks noGrp="1"/>
          </p:cNvSpPr>
          <p:nvPr>
            <p:ph type="body" idx="1"/>
          </p:nvPr>
        </p:nvSpPr>
        <p:spPr>
          <a:xfrm>
            <a:off x="924361" y="1745524"/>
            <a:ext cx="10709835" cy="4827707"/>
          </a:xfrm>
          <a:prstGeom prst="rect">
            <a:avLst/>
          </a:prstGeom>
          <a:noFill/>
          <a:ln>
            <a:noFill/>
          </a:ln>
        </p:spPr>
        <p:txBody>
          <a:bodyPr spcFirstLastPara="1" wrap="square" lIns="45675" tIns="45675" rIns="45675" bIns="45675" anchor="t" anchorCtr="0">
            <a:noAutofit/>
          </a:bodyPr>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1000"/>
              </a:spcBef>
              <a:spcAft>
                <a:spcPts val="0"/>
              </a:spcAft>
              <a:buClr>
                <a:srgbClr val="3F3F3F"/>
              </a:buClr>
              <a:buSzPts val="2400"/>
              <a:buChar char="•"/>
              <a:defRPr sz="2400">
                <a:solidFill>
                  <a:srgbClr val="3F3F3F"/>
                </a:solidFill>
              </a:defRPr>
            </a:lvl2pPr>
            <a:lvl3pPr marL="1371600" lvl="2" indent="-381000" algn="l">
              <a:lnSpc>
                <a:spcPct val="90000"/>
              </a:lnSpc>
              <a:spcBef>
                <a:spcPts val="1000"/>
              </a:spcBef>
              <a:spcAft>
                <a:spcPts val="0"/>
              </a:spcAft>
              <a:buClr>
                <a:srgbClr val="3F3F3F"/>
              </a:buClr>
              <a:buSzPts val="2400"/>
              <a:buChar char="•"/>
              <a:defRPr sz="2400">
                <a:solidFill>
                  <a:srgbClr val="3F3F3F"/>
                </a:solidFill>
              </a:defRPr>
            </a:lvl3pPr>
            <a:lvl4pPr marL="1828800" lvl="3" indent="-381000" algn="l">
              <a:lnSpc>
                <a:spcPct val="90000"/>
              </a:lnSpc>
              <a:spcBef>
                <a:spcPts val="1000"/>
              </a:spcBef>
              <a:spcAft>
                <a:spcPts val="0"/>
              </a:spcAft>
              <a:buClr>
                <a:srgbClr val="3F3F3F"/>
              </a:buClr>
              <a:buSzPts val="2400"/>
              <a:buChar char="•"/>
              <a:defRPr sz="2400">
                <a:solidFill>
                  <a:srgbClr val="3F3F3F"/>
                </a:solidFill>
              </a:defRPr>
            </a:lvl4pPr>
            <a:lvl5pPr marL="2286000" lvl="4" indent="-381000" algn="l">
              <a:lnSpc>
                <a:spcPct val="90000"/>
              </a:lnSpc>
              <a:spcBef>
                <a:spcPts val="1000"/>
              </a:spcBef>
              <a:spcAft>
                <a:spcPts val="0"/>
              </a:spcAft>
              <a:buClr>
                <a:srgbClr val="3F3F3F"/>
              </a:buClr>
              <a:buSzPts val="2400"/>
              <a:buChar char="•"/>
              <a:defRPr sz="2400">
                <a:solidFill>
                  <a:srgbClr val="3F3F3F"/>
                </a:solidFill>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92" name="Google Shape;92;p33"/>
          <p:cNvSpPr txBox="1">
            <a:spLocks noGrp="1"/>
          </p:cNvSpPr>
          <p:nvPr>
            <p:ph type="sldNum" idx="12"/>
          </p:nvPr>
        </p:nvSpPr>
        <p:spPr>
          <a:xfrm>
            <a:off x="39841" y="6457965"/>
            <a:ext cx="386626" cy="375191"/>
          </a:xfrm>
          <a:prstGeom prst="rect">
            <a:avLst/>
          </a:prstGeom>
          <a:noFill/>
          <a:ln>
            <a:noFill/>
          </a:ln>
        </p:spPr>
        <p:txBody>
          <a:bodyPr spcFirstLastPara="1" wrap="square" lIns="45675" tIns="45675" rIns="45675" bIns="45675" anchor="ctr" anchorCtr="0">
            <a:noAutofit/>
          </a:bodyPr>
          <a:lstStyle>
            <a:lvl1pPr marL="0" marR="0" lvl="0"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rgbClr val="888888"/>
              </a:buClr>
              <a:buSzPts val="2000"/>
              <a:buFont typeface="Arial"/>
              <a:buNone/>
              <a:defRPr sz="20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2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black 1-column">
  <p:cSld name="Title and Content black 1-column">
    <p:spTree>
      <p:nvGrpSpPr>
        <p:cNvPr id="1" name="Shape 12"/>
        <p:cNvGrpSpPr/>
        <p:nvPr/>
      </p:nvGrpSpPr>
      <p:grpSpPr>
        <a:xfrm>
          <a:off x="0" y="0"/>
          <a:ext cx="0" cy="0"/>
          <a:chOff x="0" y="0"/>
          <a:chExt cx="0" cy="0"/>
        </a:xfrm>
      </p:grpSpPr>
      <p:sp>
        <p:nvSpPr>
          <p:cNvPr id="13" name="Google Shape;13;p16"/>
          <p:cNvSpPr txBox="1">
            <a:spLocks noGrp="1"/>
          </p:cNvSpPr>
          <p:nvPr>
            <p:ph type="title"/>
          </p:nvPr>
        </p:nvSpPr>
        <p:spPr>
          <a:xfrm>
            <a:off x="1267261" y="377099"/>
            <a:ext cx="10709835" cy="1016001"/>
          </a:xfrm>
          <a:prstGeom prst="rect">
            <a:avLst/>
          </a:prstGeom>
          <a:noFill/>
          <a:ln>
            <a:noFill/>
          </a:ln>
        </p:spPr>
        <p:txBody>
          <a:bodyPr spcFirstLastPara="1" wrap="square" lIns="45675" tIns="45675" rIns="45675" bIns="45675" anchor="t" anchorCtr="0">
            <a:noAutofit/>
          </a:bodyPr>
          <a:lstStyle>
            <a:lvl1pPr lvl="0" algn="l">
              <a:lnSpc>
                <a:spcPct val="90000"/>
              </a:lnSpc>
              <a:spcBef>
                <a:spcPts val="0"/>
              </a:spcBef>
              <a:spcAft>
                <a:spcPts val="0"/>
              </a:spcAft>
              <a:buClr>
                <a:srgbClr val="0000FF"/>
              </a:buClr>
              <a:buSzPts val="4400"/>
              <a:buFont typeface="Calibri"/>
              <a:buNone/>
              <a:defRPr>
                <a:solidFill>
                  <a:srgbClr val="0000FF"/>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4" name="Google Shape;14;p16"/>
          <p:cNvSpPr txBox="1">
            <a:spLocks noGrp="1"/>
          </p:cNvSpPr>
          <p:nvPr>
            <p:ph type="body" idx="1"/>
          </p:nvPr>
        </p:nvSpPr>
        <p:spPr>
          <a:xfrm>
            <a:off x="1267261" y="1523224"/>
            <a:ext cx="10709835" cy="4721197"/>
          </a:xfrm>
          <a:prstGeom prst="rect">
            <a:avLst/>
          </a:prstGeom>
          <a:noFill/>
          <a:ln>
            <a:noFill/>
          </a:ln>
        </p:spPr>
        <p:txBody>
          <a:bodyPr spcFirstLastPara="1" wrap="square" lIns="45675" tIns="45675" rIns="45675" bIns="45675" anchor="t" anchorCtr="0">
            <a:noAutofit/>
          </a:bodyPr>
          <a:lstStyle>
            <a:lvl1pPr marL="457200" lvl="0" indent="-381000" algn="l">
              <a:lnSpc>
                <a:spcPct val="90000"/>
              </a:lnSpc>
              <a:spcBef>
                <a:spcPts val="1000"/>
              </a:spcBef>
              <a:spcAft>
                <a:spcPts val="0"/>
              </a:spcAft>
              <a:buClr>
                <a:schemeClr val="accent3"/>
              </a:buClr>
              <a:buSzPts val="2400"/>
              <a:buChar char="•"/>
              <a:defRPr sz="2400">
                <a:solidFill>
                  <a:srgbClr val="3F3F3F"/>
                </a:solidFill>
              </a:defRPr>
            </a:lvl1pPr>
            <a:lvl2pPr marL="914400" lvl="1" indent="-381000" algn="l">
              <a:lnSpc>
                <a:spcPct val="90000"/>
              </a:lnSpc>
              <a:spcBef>
                <a:spcPts val="1000"/>
              </a:spcBef>
              <a:spcAft>
                <a:spcPts val="0"/>
              </a:spcAft>
              <a:buClr>
                <a:schemeClr val="accent3"/>
              </a:buClr>
              <a:buSzPts val="2400"/>
              <a:buChar char="•"/>
              <a:defRPr sz="2400">
                <a:solidFill>
                  <a:srgbClr val="595959"/>
                </a:solidFill>
              </a:defRPr>
            </a:lvl2pPr>
            <a:lvl3pPr marL="1371600" lvl="2" indent="-381000" algn="l">
              <a:lnSpc>
                <a:spcPct val="90000"/>
              </a:lnSpc>
              <a:spcBef>
                <a:spcPts val="1000"/>
              </a:spcBef>
              <a:spcAft>
                <a:spcPts val="0"/>
              </a:spcAft>
              <a:buClr>
                <a:schemeClr val="accent3"/>
              </a:buClr>
              <a:buSzPts val="2400"/>
              <a:buChar char="•"/>
              <a:defRPr sz="2400">
                <a:solidFill>
                  <a:srgbClr val="595959"/>
                </a:solidFill>
              </a:defRPr>
            </a:lvl3pPr>
            <a:lvl4pPr marL="1828800" lvl="3" indent="-381000" algn="l">
              <a:lnSpc>
                <a:spcPct val="90000"/>
              </a:lnSpc>
              <a:spcBef>
                <a:spcPts val="1000"/>
              </a:spcBef>
              <a:spcAft>
                <a:spcPts val="0"/>
              </a:spcAft>
              <a:buClr>
                <a:schemeClr val="accent3"/>
              </a:buClr>
              <a:buSzPts val="2400"/>
              <a:buChar char="•"/>
              <a:defRPr sz="2400">
                <a:solidFill>
                  <a:srgbClr val="595959"/>
                </a:solidFill>
              </a:defRPr>
            </a:lvl4pPr>
            <a:lvl5pPr marL="2286000" lvl="4" indent="-381000" algn="l">
              <a:lnSpc>
                <a:spcPct val="90000"/>
              </a:lnSpc>
              <a:spcBef>
                <a:spcPts val="1000"/>
              </a:spcBef>
              <a:spcAft>
                <a:spcPts val="0"/>
              </a:spcAft>
              <a:buClr>
                <a:schemeClr val="accent3"/>
              </a:buClr>
              <a:buSzPts val="2400"/>
              <a:buChar char="•"/>
              <a:defRPr sz="2400">
                <a:solidFill>
                  <a:srgbClr val="595959"/>
                </a:solidFill>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15" name="Google Shape;15;p16"/>
          <p:cNvSpPr txBox="1">
            <a:spLocks noGrp="1"/>
          </p:cNvSpPr>
          <p:nvPr>
            <p:ph type="sldNum" idx="12"/>
          </p:nvPr>
        </p:nvSpPr>
        <p:spPr>
          <a:xfrm>
            <a:off x="167080" y="6334462"/>
            <a:ext cx="425942" cy="485101"/>
          </a:xfrm>
          <a:prstGeom prst="rect">
            <a:avLst/>
          </a:prstGeom>
          <a:noFill/>
          <a:ln>
            <a:noFill/>
          </a:ln>
        </p:spPr>
        <p:txBody>
          <a:bodyPr spcFirstLastPara="1" wrap="square" lIns="45675" tIns="45675" rIns="45675" bIns="45675" anchor="ctr" anchorCtr="0">
            <a:noAutofit/>
          </a:bodyPr>
          <a:lstStyle>
            <a:lvl1pPr marL="0" marR="0" lvl="0" indent="0" algn="r">
              <a:lnSpc>
                <a:spcPct val="100000"/>
              </a:lnSpc>
              <a:spcBef>
                <a:spcPts val="0"/>
              </a:spcBef>
              <a:spcAft>
                <a:spcPts val="0"/>
              </a:spcAft>
              <a:buClr>
                <a:srgbClr val="FFFFFF"/>
              </a:buClr>
              <a:buSzPts val="2500"/>
              <a:buFont typeface="Calibri"/>
              <a:buNone/>
              <a:defRPr sz="25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2500"/>
              <a:buFont typeface="Calibri"/>
              <a:buNone/>
              <a:defRPr sz="25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2500"/>
              <a:buFont typeface="Calibri"/>
              <a:buNone/>
              <a:defRPr sz="25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2500"/>
              <a:buFont typeface="Calibri"/>
              <a:buNone/>
              <a:defRPr sz="25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2500"/>
              <a:buFont typeface="Calibri"/>
              <a:buNone/>
              <a:defRPr sz="25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2500"/>
              <a:buFont typeface="Calibri"/>
              <a:buNone/>
              <a:defRPr sz="25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2500"/>
              <a:buFont typeface="Calibri"/>
              <a:buNone/>
              <a:defRPr sz="25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2500"/>
              <a:buFont typeface="Calibri"/>
              <a:buNone/>
              <a:defRPr sz="25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2500"/>
              <a:buFont typeface="Calibri"/>
              <a:buNone/>
              <a:defRPr sz="25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200">
              <a:solidFill>
                <a:srgbClr val="888888"/>
              </a:solidFill>
            </a:endParaRPr>
          </a:p>
        </p:txBody>
      </p:sp>
      <p:sp>
        <p:nvSpPr>
          <p:cNvPr id="16" name="Google Shape;16;p16"/>
          <p:cNvSpPr txBox="1"/>
          <p:nvPr/>
        </p:nvSpPr>
        <p:spPr>
          <a:xfrm>
            <a:off x="4038600" y="6356349"/>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595959"/>
                </a:solidFill>
                <a:latin typeface="Calibri"/>
                <a:ea typeface="Calibri"/>
                <a:cs typeface="Calibri"/>
                <a:sym typeface="Calibri"/>
              </a:rPr>
              <a:t>© 2021</a:t>
            </a:r>
            <a:r>
              <a:rPr lang="en-US" dirty="0">
                <a:solidFill>
                  <a:srgbClr val="595959"/>
                </a:solidFill>
                <a:latin typeface="Calibri"/>
                <a:ea typeface="Calibri"/>
                <a:cs typeface="Calibri"/>
                <a:sym typeface="Calibri"/>
              </a:rPr>
              <a:t> </a:t>
            </a:r>
            <a:r>
              <a:rPr lang="en-US" sz="1400" b="0" i="0" u="none" strike="noStrike" cap="none" dirty="0">
                <a:solidFill>
                  <a:srgbClr val="595959"/>
                </a:solidFill>
                <a:latin typeface="Calibri"/>
                <a:ea typeface="Calibri"/>
                <a:cs typeface="Calibri"/>
                <a:sym typeface="Calibri"/>
              </a:rPr>
              <a:t>Institute of </a:t>
            </a:r>
            <a:r>
              <a:rPr lang="en-US" dirty="0">
                <a:solidFill>
                  <a:srgbClr val="595959"/>
                </a:solidFill>
                <a:latin typeface="Calibri"/>
                <a:ea typeface="Calibri"/>
                <a:cs typeface="Calibri"/>
                <a:sym typeface="Calibri"/>
              </a:rPr>
              <a:t>Data</a:t>
            </a:r>
            <a:endParaRPr sz="1400" b="0" i="0" u="none" strike="noStrike" cap="none" dirty="0">
              <a:solidFill>
                <a:srgbClr val="888888"/>
              </a:solidFill>
              <a:latin typeface="Arial"/>
              <a:ea typeface="Arial"/>
              <a:cs typeface="Arial"/>
              <a:sym typeface="Arial"/>
            </a:endParaRPr>
          </a:p>
        </p:txBody>
      </p:sp>
      <p:sp>
        <p:nvSpPr>
          <p:cNvPr id="17" name="Google Shape;17;p16"/>
          <p:cNvSpPr txBox="1"/>
          <p:nvPr/>
        </p:nvSpPr>
        <p:spPr>
          <a:xfrm>
            <a:off x="159709" y="6244421"/>
            <a:ext cx="514200" cy="477000"/>
          </a:xfrm>
          <a:prstGeom prst="rect">
            <a:avLst/>
          </a:prstGeom>
          <a:solidFill>
            <a:srgbClr val="0000FF"/>
          </a:solidFill>
          <a:ln>
            <a:noFill/>
          </a:ln>
        </p:spPr>
        <p:txBody>
          <a:bodyPr spcFirstLastPara="1" wrap="square" lIns="45675" tIns="45675" rIns="45675" bIns="45675" anchor="ctr" anchorCtr="0">
            <a:noAutofit/>
          </a:bodyPr>
          <a:lstStyle/>
          <a:p>
            <a:pPr marL="0" marR="0" lvl="0" indent="0" algn="ctr" rtl="0">
              <a:lnSpc>
                <a:spcPct val="100000"/>
              </a:lnSpc>
              <a:spcBef>
                <a:spcPts val="0"/>
              </a:spcBef>
              <a:spcAft>
                <a:spcPts val="0"/>
              </a:spcAft>
              <a:buClr>
                <a:srgbClr val="888888"/>
              </a:buClr>
              <a:buSzPts val="1200"/>
              <a:buFont typeface="Calibri"/>
              <a:buNone/>
            </a:pPr>
            <a:fld id="{00000000-1234-1234-1234-123412341234}" type="slidenum">
              <a:rPr lang="en-US" sz="2500" b="0" i="0" u="none" strike="noStrike" cap="none">
                <a:solidFill>
                  <a:srgbClr val="FFFFFF"/>
                </a:solidFill>
                <a:latin typeface="Calibri"/>
                <a:ea typeface="Calibri"/>
                <a:cs typeface="Calibri"/>
                <a:sym typeface="Calibri"/>
              </a:rPr>
              <a:t>‹#›</a:t>
            </a:fld>
            <a:endParaRPr sz="2500" b="0" i="0" u="none" strike="noStrike" cap="none">
              <a:solidFill>
                <a:srgbClr val="FFFFFF"/>
              </a:solidFill>
              <a:latin typeface="Calibri"/>
              <a:ea typeface="Calibri"/>
              <a:cs typeface="Calibri"/>
              <a:sym typeface="Calibri"/>
            </a:endParaRPr>
          </a:p>
        </p:txBody>
      </p:sp>
      <p:pic>
        <p:nvPicPr>
          <p:cNvPr id="18" name="Google Shape;18;p16"/>
          <p:cNvPicPr preferRelativeResize="0"/>
          <p:nvPr/>
        </p:nvPicPr>
        <p:blipFill rotWithShape="1">
          <a:blip r:embed="rId2">
            <a:alphaModFix/>
          </a:blip>
          <a:srcRect/>
          <a:stretch/>
        </p:blipFill>
        <p:spPr>
          <a:xfrm>
            <a:off x="0" y="156528"/>
            <a:ext cx="857679" cy="85767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Outline white 1-column">
  <p:cSld name="Outline white 1-column">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3142051" y="275499"/>
            <a:ext cx="8440350" cy="1302496"/>
          </a:xfrm>
          <a:prstGeom prst="rect">
            <a:avLst/>
          </a:prstGeom>
          <a:noFill/>
          <a:ln>
            <a:noFill/>
          </a:ln>
        </p:spPr>
        <p:txBody>
          <a:bodyPr spcFirstLastPara="1" wrap="square" lIns="45675" tIns="45675" rIns="45675" bIns="45675" anchor="b" anchorCtr="0">
            <a:noAutofit/>
          </a:bodyPr>
          <a:lstStyle>
            <a:lvl1pPr lvl="0" algn="l">
              <a:lnSpc>
                <a:spcPct val="90000"/>
              </a:lnSpc>
              <a:spcBef>
                <a:spcPts val="0"/>
              </a:spcBef>
              <a:spcAft>
                <a:spcPts val="0"/>
              </a:spcAft>
              <a:buClr>
                <a:srgbClr val="0000FF"/>
              </a:buClr>
              <a:buSzPts val="4400"/>
              <a:buFont typeface="Calibri"/>
              <a:buNone/>
              <a:defRPr>
                <a:solidFill>
                  <a:srgbClr val="0000FF"/>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1" name="Google Shape;21;p17"/>
          <p:cNvSpPr txBox="1">
            <a:spLocks noGrp="1"/>
          </p:cNvSpPr>
          <p:nvPr>
            <p:ph type="body" idx="1"/>
          </p:nvPr>
        </p:nvSpPr>
        <p:spPr>
          <a:xfrm>
            <a:off x="3142051" y="1745524"/>
            <a:ext cx="8440350" cy="4827707"/>
          </a:xfrm>
          <a:prstGeom prst="rect">
            <a:avLst/>
          </a:prstGeom>
          <a:noFill/>
          <a:ln>
            <a:noFill/>
          </a:ln>
        </p:spPr>
        <p:txBody>
          <a:bodyPr spcFirstLastPara="1" wrap="square" lIns="45675" tIns="45675" rIns="45675" bIns="45675" anchor="t" anchorCtr="0">
            <a:noAutofit/>
          </a:bodyPr>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1000"/>
              </a:spcBef>
              <a:spcAft>
                <a:spcPts val="0"/>
              </a:spcAft>
              <a:buClr>
                <a:srgbClr val="3F3F3F"/>
              </a:buClr>
              <a:buSzPts val="2400"/>
              <a:buChar char="•"/>
              <a:defRPr sz="2400">
                <a:solidFill>
                  <a:srgbClr val="3F3F3F"/>
                </a:solidFill>
              </a:defRPr>
            </a:lvl2pPr>
            <a:lvl3pPr marL="1371600" lvl="2" indent="-381000" algn="l">
              <a:lnSpc>
                <a:spcPct val="90000"/>
              </a:lnSpc>
              <a:spcBef>
                <a:spcPts val="1000"/>
              </a:spcBef>
              <a:spcAft>
                <a:spcPts val="0"/>
              </a:spcAft>
              <a:buClr>
                <a:srgbClr val="3F3F3F"/>
              </a:buClr>
              <a:buSzPts val="2400"/>
              <a:buChar char="•"/>
              <a:defRPr sz="2400">
                <a:solidFill>
                  <a:srgbClr val="3F3F3F"/>
                </a:solidFill>
              </a:defRPr>
            </a:lvl3pPr>
            <a:lvl4pPr marL="1828800" lvl="3" indent="-381000" algn="l">
              <a:lnSpc>
                <a:spcPct val="90000"/>
              </a:lnSpc>
              <a:spcBef>
                <a:spcPts val="1000"/>
              </a:spcBef>
              <a:spcAft>
                <a:spcPts val="0"/>
              </a:spcAft>
              <a:buClr>
                <a:srgbClr val="3F3F3F"/>
              </a:buClr>
              <a:buSzPts val="2400"/>
              <a:buChar char="•"/>
              <a:defRPr sz="2400">
                <a:solidFill>
                  <a:srgbClr val="3F3F3F"/>
                </a:solidFill>
              </a:defRPr>
            </a:lvl4pPr>
            <a:lvl5pPr marL="2286000" lvl="4" indent="-381000" algn="l">
              <a:lnSpc>
                <a:spcPct val="90000"/>
              </a:lnSpc>
              <a:spcBef>
                <a:spcPts val="1000"/>
              </a:spcBef>
              <a:spcAft>
                <a:spcPts val="0"/>
              </a:spcAft>
              <a:buClr>
                <a:srgbClr val="3F3F3F"/>
              </a:buClr>
              <a:buSzPts val="2400"/>
              <a:buChar char="•"/>
              <a:defRPr sz="2400">
                <a:solidFill>
                  <a:srgbClr val="3F3F3F"/>
                </a:solidFill>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cxnSp>
        <p:nvCxnSpPr>
          <p:cNvPr id="22" name="Google Shape;22;p17"/>
          <p:cNvCxnSpPr/>
          <p:nvPr/>
        </p:nvCxnSpPr>
        <p:spPr>
          <a:xfrm flipH="1">
            <a:off x="2842477" y="276934"/>
            <a:ext cx="1" cy="6296300"/>
          </a:xfrm>
          <a:prstGeom prst="straightConnector1">
            <a:avLst/>
          </a:prstGeom>
          <a:noFill/>
          <a:ln w="38100" cap="flat" cmpd="sng">
            <a:solidFill>
              <a:srgbClr val="FF0000"/>
            </a:solidFill>
            <a:prstDash val="solid"/>
            <a:miter lim="8000"/>
            <a:headEnd type="none" w="sm" len="sm"/>
            <a:tailEnd type="none" w="sm" len="sm"/>
          </a:ln>
        </p:spPr>
      </p:cxnSp>
      <p:sp>
        <p:nvSpPr>
          <p:cNvPr id="23" name="Google Shape;23;p17"/>
          <p:cNvSpPr txBox="1"/>
          <p:nvPr/>
        </p:nvSpPr>
        <p:spPr>
          <a:xfrm>
            <a:off x="4038600" y="6356349"/>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595959"/>
                </a:solidFill>
                <a:latin typeface="Calibri"/>
                <a:ea typeface="Calibri"/>
                <a:cs typeface="Calibri"/>
                <a:sym typeface="Calibri"/>
              </a:rPr>
              <a:t>© 2021 Institute of </a:t>
            </a:r>
            <a:r>
              <a:rPr lang="en-US" dirty="0">
                <a:solidFill>
                  <a:srgbClr val="595959"/>
                </a:solidFill>
                <a:latin typeface="Calibri"/>
                <a:ea typeface="Calibri"/>
                <a:cs typeface="Calibri"/>
                <a:sym typeface="Calibri"/>
              </a:rPr>
              <a:t>Data</a:t>
            </a:r>
            <a:endParaRPr sz="1400" b="0" i="0" u="none" strike="noStrike" cap="none" dirty="0">
              <a:solidFill>
                <a:srgbClr val="888888"/>
              </a:solidFill>
              <a:latin typeface="Arial"/>
              <a:ea typeface="Arial"/>
              <a:cs typeface="Arial"/>
              <a:sym typeface="Arial"/>
            </a:endParaRPr>
          </a:p>
        </p:txBody>
      </p:sp>
      <p:sp>
        <p:nvSpPr>
          <p:cNvPr id="24" name="Google Shape;24;p17"/>
          <p:cNvSpPr txBox="1"/>
          <p:nvPr/>
        </p:nvSpPr>
        <p:spPr>
          <a:xfrm>
            <a:off x="159709" y="6244421"/>
            <a:ext cx="514200" cy="477000"/>
          </a:xfrm>
          <a:prstGeom prst="rect">
            <a:avLst/>
          </a:prstGeom>
          <a:solidFill>
            <a:srgbClr val="0000FF"/>
          </a:solidFill>
          <a:ln>
            <a:noFill/>
          </a:ln>
        </p:spPr>
        <p:txBody>
          <a:bodyPr spcFirstLastPara="1" wrap="square" lIns="45675" tIns="45675" rIns="45675" bIns="45675" anchor="ctr" anchorCtr="0">
            <a:noAutofit/>
          </a:bodyPr>
          <a:lstStyle/>
          <a:p>
            <a:pPr marL="0" marR="0" lvl="0" indent="0" algn="ctr" rtl="0">
              <a:lnSpc>
                <a:spcPct val="100000"/>
              </a:lnSpc>
              <a:spcBef>
                <a:spcPts val="0"/>
              </a:spcBef>
              <a:spcAft>
                <a:spcPts val="0"/>
              </a:spcAft>
              <a:buClr>
                <a:srgbClr val="888888"/>
              </a:buClr>
              <a:buSzPts val="1200"/>
              <a:buFont typeface="Calibri"/>
              <a:buNone/>
            </a:pPr>
            <a:fld id="{00000000-1234-1234-1234-123412341234}" type="slidenum">
              <a:rPr lang="en-US" sz="2500" b="0" i="0" u="none" strike="noStrike" cap="none">
                <a:solidFill>
                  <a:srgbClr val="FFFFFF"/>
                </a:solidFill>
                <a:latin typeface="Calibri"/>
                <a:ea typeface="Calibri"/>
                <a:cs typeface="Calibri"/>
                <a:sym typeface="Calibri"/>
              </a:rPr>
              <a:t>‹#›</a:t>
            </a:fld>
            <a:endParaRPr sz="2500" b="0" i="0" u="none" strike="noStrike" cap="none">
              <a:solidFill>
                <a:srgbClr val="FFFFFF"/>
              </a:solidFill>
              <a:latin typeface="Calibri"/>
              <a:ea typeface="Calibri"/>
              <a:cs typeface="Calibri"/>
              <a:sym typeface="Calibri"/>
            </a:endParaRPr>
          </a:p>
        </p:txBody>
      </p:sp>
      <p:pic>
        <p:nvPicPr>
          <p:cNvPr id="25" name="Google Shape;25;p17"/>
          <p:cNvPicPr preferRelativeResize="0"/>
          <p:nvPr/>
        </p:nvPicPr>
        <p:blipFill rotWithShape="1">
          <a:blip r:embed="rId2">
            <a:alphaModFix/>
          </a:blip>
          <a:srcRect/>
          <a:stretch/>
        </p:blipFill>
        <p:spPr>
          <a:xfrm>
            <a:off x="-139483" y="275093"/>
            <a:ext cx="3158747" cy="145788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Content 1-column">
  <p:cSld name="Title and Content 1-column">
    <p:spTree>
      <p:nvGrpSpPr>
        <p:cNvPr id="1" name="Shape 26"/>
        <p:cNvGrpSpPr/>
        <p:nvPr/>
      </p:nvGrpSpPr>
      <p:grpSpPr>
        <a:xfrm>
          <a:off x="0" y="0"/>
          <a:ext cx="0" cy="0"/>
          <a:chOff x="0" y="0"/>
          <a:chExt cx="0" cy="0"/>
        </a:xfrm>
      </p:grpSpPr>
      <p:sp>
        <p:nvSpPr>
          <p:cNvPr id="27" name="Google Shape;27;p18"/>
          <p:cNvSpPr txBox="1">
            <a:spLocks noGrp="1"/>
          </p:cNvSpPr>
          <p:nvPr>
            <p:ph type="title"/>
          </p:nvPr>
        </p:nvSpPr>
        <p:spPr>
          <a:xfrm>
            <a:off x="1267261" y="377099"/>
            <a:ext cx="10709835" cy="1016001"/>
          </a:xfrm>
          <a:prstGeom prst="rect">
            <a:avLst/>
          </a:prstGeom>
          <a:noFill/>
          <a:ln>
            <a:noFill/>
          </a:ln>
        </p:spPr>
        <p:txBody>
          <a:bodyPr spcFirstLastPara="1" wrap="square" lIns="45675" tIns="45675" rIns="45675" bIns="45675" anchor="t" anchorCtr="0">
            <a:noAutofit/>
          </a:bodyPr>
          <a:lstStyle>
            <a:lvl1pPr lvl="0" algn="l">
              <a:lnSpc>
                <a:spcPct val="90000"/>
              </a:lnSpc>
              <a:spcBef>
                <a:spcPts val="0"/>
              </a:spcBef>
              <a:spcAft>
                <a:spcPts val="0"/>
              </a:spcAft>
              <a:buClr>
                <a:srgbClr val="0000FF"/>
              </a:buClr>
              <a:buSzPts val="4400"/>
              <a:buFont typeface="Calibri"/>
              <a:buNone/>
              <a:defRPr>
                <a:solidFill>
                  <a:srgbClr val="0000FF"/>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8" name="Google Shape;28;p18"/>
          <p:cNvSpPr txBox="1">
            <a:spLocks noGrp="1"/>
          </p:cNvSpPr>
          <p:nvPr>
            <p:ph type="body" idx="1"/>
          </p:nvPr>
        </p:nvSpPr>
        <p:spPr>
          <a:xfrm>
            <a:off x="1267261" y="1524000"/>
            <a:ext cx="10709835" cy="4827707"/>
          </a:xfrm>
          <a:prstGeom prst="rect">
            <a:avLst/>
          </a:prstGeom>
          <a:noFill/>
          <a:ln>
            <a:noFill/>
          </a:ln>
        </p:spPr>
        <p:txBody>
          <a:bodyPr spcFirstLastPara="1" wrap="square" lIns="45675" tIns="45675" rIns="45675" bIns="45675" anchor="t" anchorCtr="0">
            <a:noAutofit/>
          </a:bodyPr>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1000"/>
              </a:spcBef>
              <a:spcAft>
                <a:spcPts val="0"/>
              </a:spcAft>
              <a:buClr>
                <a:srgbClr val="3F3F3F"/>
              </a:buClr>
              <a:buSzPts val="2400"/>
              <a:buChar char="•"/>
              <a:defRPr sz="2400">
                <a:solidFill>
                  <a:srgbClr val="3F3F3F"/>
                </a:solidFill>
              </a:defRPr>
            </a:lvl2pPr>
            <a:lvl3pPr marL="1371600" lvl="2" indent="-381000" algn="l">
              <a:lnSpc>
                <a:spcPct val="90000"/>
              </a:lnSpc>
              <a:spcBef>
                <a:spcPts val="1000"/>
              </a:spcBef>
              <a:spcAft>
                <a:spcPts val="0"/>
              </a:spcAft>
              <a:buClr>
                <a:srgbClr val="3F3F3F"/>
              </a:buClr>
              <a:buSzPts val="2400"/>
              <a:buChar char="•"/>
              <a:defRPr sz="2400">
                <a:solidFill>
                  <a:srgbClr val="3F3F3F"/>
                </a:solidFill>
              </a:defRPr>
            </a:lvl3pPr>
            <a:lvl4pPr marL="1828800" lvl="3" indent="-381000" algn="l">
              <a:lnSpc>
                <a:spcPct val="90000"/>
              </a:lnSpc>
              <a:spcBef>
                <a:spcPts val="1000"/>
              </a:spcBef>
              <a:spcAft>
                <a:spcPts val="0"/>
              </a:spcAft>
              <a:buClr>
                <a:srgbClr val="3F3F3F"/>
              </a:buClr>
              <a:buSzPts val="2400"/>
              <a:buChar char="•"/>
              <a:defRPr sz="2400">
                <a:solidFill>
                  <a:srgbClr val="3F3F3F"/>
                </a:solidFill>
              </a:defRPr>
            </a:lvl4pPr>
            <a:lvl5pPr marL="2286000" lvl="4" indent="-381000" algn="l">
              <a:lnSpc>
                <a:spcPct val="90000"/>
              </a:lnSpc>
              <a:spcBef>
                <a:spcPts val="1000"/>
              </a:spcBef>
              <a:spcAft>
                <a:spcPts val="0"/>
              </a:spcAft>
              <a:buClr>
                <a:srgbClr val="3F3F3F"/>
              </a:buClr>
              <a:buSzPts val="2400"/>
              <a:buChar char="•"/>
              <a:defRPr sz="2400">
                <a:solidFill>
                  <a:srgbClr val="3F3F3F"/>
                </a:solidFill>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29" name="Google Shape;29;p18"/>
          <p:cNvSpPr txBox="1"/>
          <p:nvPr/>
        </p:nvSpPr>
        <p:spPr>
          <a:xfrm>
            <a:off x="4038600" y="6356349"/>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595959"/>
                </a:solidFill>
                <a:latin typeface="Calibri"/>
                <a:ea typeface="Calibri"/>
                <a:cs typeface="Calibri"/>
                <a:sym typeface="Calibri"/>
              </a:rPr>
              <a:t>© 2021 Institute of </a:t>
            </a:r>
            <a:r>
              <a:rPr lang="en-US" dirty="0">
                <a:solidFill>
                  <a:srgbClr val="595959"/>
                </a:solidFill>
                <a:latin typeface="Calibri"/>
                <a:ea typeface="Calibri"/>
                <a:cs typeface="Calibri"/>
                <a:sym typeface="Calibri"/>
              </a:rPr>
              <a:t>Data</a:t>
            </a:r>
            <a:endParaRPr sz="1400" b="0" i="0" u="none" strike="noStrike" cap="none" dirty="0">
              <a:solidFill>
                <a:srgbClr val="888888"/>
              </a:solidFill>
              <a:latin typeface="Arial"/>
              <a:ea typeface="Arial"/>
              <a:cs typeface="Arial"/>
              <a:sym typeface="Arial"/>
            </a:endParaRPr>
          </a:p>
        </p:txBody>
      </p:sp>
      <p:sp>
        <p:nvSpPr>
          <p:cNvPr id="30" name="Google Shape;30;p18"/>
          <p:cNvSpPr txBox="1"/>
          <p:nvPr/>
        </p:nvSpPr>
        <p:spPr>
          <a:xfrm>
            <a:off x="159709" y="6244421"/>
            <a:ext cx="514200" cy="477000"/>
          </a:xfrm>
          <a:prstGeom prst="rect">
            <a:avLst/>
          </a:prstGeom>
          <a:solidFill>
            <a:srgbClr val="0000FF"/>
          </a:solidFill>
          <a:ln>
            <a:noFill/>
          </a:ln>
        </p:spPr>
        <p:txBody>
          <a:bodyPr spcFirstLastPara="1" wrap="square" lIns="45675" tIns="45675" rIns="45675" bIns="45675" anchor="ctr" anchorCtr="0">
            <a:noAutofit/>
          </a:bodyPr>
          <a:lstStyle/>
          <a:p>
            <a:pPr marL="0" marR="0" lvl="0" indent="0" algn="ctr" rtl="0">
              <a:lnSpc>
                <a:spcPct val="100000"/>
              </a:lnSpc>
              <a:spcBef>
                <a:spcPts val="0"/>
              </a:spcBef>
              <a:spcAft>
                <a:spcPts val="0"/>
              </a:spcAft>
              <a:buClr>
                <a:srgbClr val="888888"/>
              </a:buClr>
              <a:buSzPts val="1200"/>
              <a:buFont typeface="Calibri"/>
              <a:buNone/>
            </a:pPr>
            <a:fld id="{00000000-1234-1234-1234-123412341234}" type="slidenum">
              <a:rPr lang="en-US" sz="2500" b="0" i="0" u="none" strike="noStrike" cap="none">
                <a:solidFill>
                  <a:srgbClr val="FFFFFF"/>
                </a:solidFill>
                <a:latin typeface="Calibri"/>
                <a:ea typeface="Calibri"/>
                <a:cs typeface="Calibri"/>
                <a:sym typeface="Calibri"/>
              </a:rPr>
              <a:t>‹#›</a:t>
            </a:fld>
            <a:endParaRPr sz="2500" b="0" i="0" u="none" strike="noStrike" cap="none">
              <a:solidFill>
                <a:srgbClr val="FFFFFF"/>
              </a:solidFill>
              <a:latin typeface="Calibri"/>
              <a:ea typeface="Calibri"/>
              <a:cs typeface="Calibri"/>
              <a:sym typeface="Calibri"/>
            </a:endParaRPr>
          </a:p>
        </p:txBody>
      </p:sp>
      <p:pic>
        <p:nvPicPr>
          <p:cNvPr id="31" name="Google Shape;31;p18"/>
          <p:cNvPicPr preferRelativeResize="0"/>
          <p:nvPr/>
        </p:nvPicPr>
        <p:blipFill rotWithShape="1">
          <a:blip r:embed="rId2">
            <a:alphaModFix/>
          </a:blip>
          <a:srcRect/>
          <a:stretch/>
        </p:blipFill>
        <p:spPr>
          <a:xfrm>
            <a:off x="0" y="156528"/>
            <a:ext cx="857679" cy="85767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_OBJECTS"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1270000" y="377825"/>
            <a:ext cx="10515600" cy="1016000"/>
          </a:xfrm>
          <a:prstGeom prst="rect">
            <a:avLst/>
          </a:prstGeom>
          <a:noFill/>
          <a:ln>
            <a:noFill/>
          </a:ln>
        </p:spPr>
        <p:txBody>
          <a:bodyPr spcFirstLastPara="1" wrap="square" lIns="45675" tIns="45675" rIns="45675" bIns="45675" anchor="t" anchorCtr="0">
            <a:noAutofit/>
          </a:bodyPr>
          <a:lstStyle>
            <a:lvl1pPr lvl="0" algn="l">
              <a:lnSpc>
                <a:spcPct val="90000"/>
              </a:lnSpc>
              <a:spcBef>
                <a:spcPts val="0"/>
              </a:spcBef>
              <a:spcAft>
                <a:spcPts val="0"/>
              </a:spcAft>
              <a:buClr>
                <a:srgbClr val="0000FF"/>
              </a:buClr>
              <a:buSzPts val="4400"/>
              <a:buFont typeface="Calibri"/>
              <a:buNone/>
              <a:defRPr>
                <a:solidFill>
                  <a:srgbClr val="0000FF"/>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4" name="Google Shape;34;p19"/>
          <p:cNvSpPr txBox="1">
            <a:spLocks noGrp="1"/>
          </p:cNvSpPr>
          <p:nvPr>
            <p:ph type="body" idx="1"/>
          </p:nvPr>
        </p:nvSpPr>
        <p:spPr>
          <a:xfrm>
            <a:off x="1270000" y="1524000"/>
            <a:ext cx="5181600" cy="4351338"/>
          </a:xfrm>
          <a:prstGeom prst="rect">
            <a:avLst/>
          </a:prstGeom>
          <a:noFill/>
          <a:ln>
            <a:noFill/>
          </a:ln>
        </p:spPr>
        <p:txBody>
          <a:bodyPr spcFirstLastPara="1" wrap="square" lIns="45675" tIns="45675" rIns="45675" bIns="45675" anchor="t" anchorCtr="0">
            <a:noAutofit/>
          </a:bodyPr>
          <a:lstStyle>
            <a:lvl1pPr marL="457200" lvl="0" indent="-406400" algn="l">
              <a:lnSpc>
                <a:spcPct val="90000"/>
              </a:lnSpc>
              <a:spcBef>
                <a:spcPts val="1000"/>
              </a:spcBef>
              <a:spcAft>
                <a:spcPts val="0"/>
              </a:spcAft>
              <a:buSzPts val="2800"/>
              <a:buChar char="•"/>
              <a:defRPr>
                <a:solidFill>
                  <a:srgbClr val="3F3F3F"/>
                </a:solidFill>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35" name="Google Shape;35;p19"/>
          <p:cNvSpPr txBox="1">
            <a:spLocks noGrp="1"/>
          </p:cNvSpPr>
          <p:nvPr>
            <p:ph type="body" idx="2"/>
          </p:nvPr>
        </p:nvSpPr>
        <p:spPr>
          <a:xfrm>
            <a:off x="6172200" y="1524000"/>
            <a:ext cx="5181600" cy="4351338"/>
          </a:xfrm>
          <a:prstGeom prst="rect">
            <a:avLst/>
          </a:prstGeom>
          <a:noFill/>
          <a:ln>
            <a:noFill/>
          </a:ln>
        </p:spPr>
        <p:txBody>
          <a:bodyPr spcFirstLastPara="1" wrap="square" lIns="45675" tIns="45675" rIns="45675" bIns="45675" anchor="t" anchorCtr="0">
            <a:noAutofit/>
          </a:bodyPr>
          <a:lstStyle>
            <a:lvl1pPr marL="457200" lvl="0" indent="-406400" algn="l">
              <a:lnSpc>
                <a:spcPct val="90000"/>
              </a:lnSpc>
              <a:spcBef>
                <a:spcPts val="1000"/>
              </a:spcBef>
              <a:spcAft>
                <a:spcPts val="0"/>
              </a:spcAft>
              <a:buSzPts val="2800"/>
              <a:buChar char="•"/>
              <a:defRPr>
                <a:solidFill>
                  <a:srgbClr val="3F3F3F"/>
                </a:solidFill>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
        <p:nvSpPr>
          <p:cNvPr id="36" name="Google Shape;36;p19"/>
          <p:cNvSpPr txBox="1"/>
          <p:nvPr/>
        </p:nvSpPr>
        <p:spPr>
          <a:xfrm>
            <a:off x="4038600" y="6356349"/>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595959"/>
                </a:solidFill>
                <a:latin typeface="Calibri"/>
                <a:ea typeface="Calibri"/>
                <a:cs typeface="Calibri"/>
                <a:sym typeface="Calibri"/>
              </a:rPr>
              <a:t>© 2021 Institute of </a:t>
            </a:r>
            <a:r>
              <a:rPr lang="en-US" dirty="0">
                <a:solidFill>
                  <a:srgbClr val="595959"/>
                </a:solidFill>
                <a:latin typeface="Calibri"/>
                <a:ea typeface="Calibri"/>
                <a:cs typeface="Calibri"/>
                <a:sym typeface="Calibri"/>
              </a:rPr>
              <a:t>Data</a:t>
            </a:r>
            <a:endParaRPr sz="1400" b="0" i="0" u="none" strike="noStrike" cap="none" dirty="0">
              <a:solidFill>
                <a:srgbClr val="888888"/>
              </a:solidFill>
              <a:latin typeface="Arial"/>
              <a:ea typeface="Arial"/>
              <a:cs typeface="Arial"/>
              <a:sym typeface="Arial"/>
            </a:endParaRPr>
          </a:p>
        </p:txBody>
      </p:sp>
      <p:sp>
        <p:nvSpPr>
          <p:cNvPr id="37" name="Google Shape;37;p19"/>
          <p:cNvSpPr txBox="1"/>
          <p:nvPr/>
        </p:nvSpPr>
        <p:spPr>
          <a:xfrm>
            <a:off x="159709" y="6244421"/>
            <a:ext cx="514200" cy="477000"/>
          </a:xfrm>
          <a:prstGeom prst="rect">
            <a:avLst/>
          </a:prstGeom>
          <a:solidFill>
            <a:srgbClr val="0000FF"/>
          </a:solidFill>
          <a:ln>
            <a:noFill/>
          </a:ln>
        </p:spPr>
        <p:txBody>
          <a:bodyPr spcFirstLastPara="1" wrap="square" lIns="45675" tIns="45675" rIns="45675" bIns="45675" anchor="ctr" anchorCtr="0">
            <a:noAutofit/>
          </a:bodyPr>
          <a:lstStyle/>
          <a:p>
            <a:pPr marL="0" marR="0" lvl="0" indent="0" algn="ctr" rtl="0">
              <a:lnSpc>
                <a:spcPct val="100000"/>
              </a:lnSpc>
              <a:spcBef>
                <a:spcPts val="0"/>
              </a:spcBef>
              <a:spcAft>
                <a:spcPts val="0"/>
              </a:spcAft>
              <a:buClr>
                <a:srgbClr val="888888"/>
              </a:buClr>
              <a:buSzPts val="1200"/>
              <a:buFont typeface="Calibri"/>
              <a:buNone/>
            </a:pPr>
            <a:fld id="{00000000-1234-1234-1234-123412341234}" type="slidenum">
              <a:rPr lang="en-US" sz="2500" b="0" i="0" u="none" strike="noStrike" cap="none">
                <a:solidFill>
                  <a:srgbClr val="FFFFFF"/>
                </a:solidFill>
                <a:latin typeface="Calibri"/>
                <a:ea typeface="Calibri"/>
                <a:cs typeface="Calibri"/>
                <a:sym typeface="Calibri"/>
              </a:rPr>
              <a:t>‹#›</a:t>
            </a:fld>
            <a:endParaRPr sz="2500" b="0" i="0" u="none" strike="noStrike" cap="none">
              <a:solidFill>
                <a:srgbClr val="FFFFFF"/>
              </a:solidFill>
              <a:latin typeface="Calibri"/>
              <a:ea typeface="Calibri"/>
              <a:cs typeface="Calibri"/>
              <a:sym typeface="Calibri"/>
            </a:endParaRPr>
          </a:p>
        </p:txBody>
      </p:sp>
      <p:pic>
        <p:nvPicPr>
          <p:cNvPr id="38" name="Google Shape;38;p19"/>
          <p:cNvPicPr preferRelativeResize="0"/>
          <p:nvPr/>
        </p:nvPicPr>
        <p:blipFill rotWithShape="1">
          <a:blip r:embed="rId2">
            <a:alphaModFix/>
          </a:blip>
          <a:srcRect/>
          <a:stretch/>
        </p:blipFill>
        <p:spPr>
          <a:xfrm>
            <a:off x="0" y="156528"/>
            <a:ext cx="857679" cy="85767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Outline black 1-column">
  <p:cSld name="Outline black 1-column">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3142051" y="275499"/>
            <a:ext cx="8440350" cy="1302496"/>
          </a:xfrm>
          <a:prstGeom prst="rect">
            <a:avLst/>
          </a:prstGeom>
          <a:noFill/>
          <a:ln>
            <a:noFill/>
          </a:ln>
        </p:spPr>
        <p:txBody>
          <a:bodyPr spcFirstLastPara="1" wrap="square" lIns="45675" tIns="45675" rIns="45675" bIns="45675" anchor="b" anchorCtr="0">
            <a:noAutofit/>
          </a:bodyPr>
          <a:lstStyle>
            <a:lvl1pPr lvl="0" algn="l">
              <a:lnSpc>
                <a:spcPct val="90000"/>
              </a:lnSpc>
              <a:spcBef>
                <a:spcPts val="0"/>
              </a:spcBef>
              <a:spcAft>
                <a:spcPts val="0"/>
              </a:spcAft>
              <a:buClr>
                <a:srgbClr val="0000FF"/>
              </a:buClr>
              <a:buSzPts val="4400"/>
              <a:buFont typeface="Calibri"/>
              <a:buNone/>
              <a:defRPr>
                <a:solidFill>
                  <a:srgbClr val="0000FF"/>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1" name="Google Shape;41;p20"/>
          <p:cNvSpPr txBox="1">
            <a:spLocks noGrp="1"/>
          </p:cNvSpPr>
          <p:nvPr>
            <p:ph type="body" idx="1"/>
          </p:nvPr>
        </p:nvSpPr>
        <p:spPr>
          <a:xfrm>
            <a:off x="3142051" y="1745524"/>
            <a:ext cx="8440350" cy="4827707"/>
          </a:xfrm>
          <a:prstGeom prst="rect">
            <a:avLst/>
          </a:prstGeom>
          <a:noFill/>
          <a:ln>
            <a:noFill/>
          </a:ln>
        </p:spPr>
        <p:txBody>
          <a:bodyPr spcFirstLastPara="1" wrap="square" lIns="45675" tIns="45675" rIns="45675" bIns="45675" anchor="t" anchorCtr="0">
            <a:noAutofit/>
          </a:bodyPr>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1000"/>
              </a:spcBef>
              <a:spcAft>
                <a:spcPts val="0"/>
              </a:spcAft>
              <a:buClr>
                <a:srgbClr val="FFFFFF"/>
              </a:buClr>
              <a:buSzPts val="2400"/>
              <a:buChar char="•"/>
              <a:defRPr sz="2400">
                <a:solidFill>
                  <a:srgbClr val="595959"/>
                </a:solidFill>
              </a:defRPr>
            </a:lvl2pPr>
            <a:lvl3pPr marL="1371600" lvl="2" indent="-381000" algn="l">
              <a:lnSpc>
                <a:spcPct val="90000"/>
              </a:lnSpc>
              <a:spcBef>
                <a:spcPts val="1000"/>
              </a:spcBef>
              <a:spcAft>
                <a:spcPts val="0"/>
              </a:spcAft>
              <a:buClr>
                <a:srgbClr val="FFFFFF"/>
              </a:buClr>
              <a:buSzPts val="2400"/>
              <a:buChar char="•"/>
              <a:defRPr sz="2400">
                <a:solidFill>
                  <a:srgbClr val="595959"/>
                </a:solidFill>
              </a:defRPr>
            </a:lvl3pPr>
            <a:lvl4pPr marL="1828800" lvl="3" indent="-381000" algn="l">
              <a:lnSpc>
                <a:spcPct val="90000"/>
              </a:lnSpc>
              <a:spcBef>
                <a:spcPts val="1000"/>
              </a:spcBef>
              <a:spcAft>
                <a:spcPts val="0"/>
              </a:spcAft>
              <a:buClr>
                <a:srgbClr val="FFFFFF"/>
              </a:buClr>
              <a:buSzPts val="2400"/>
              <a:buChar char="•"/>
              <a:defRPr sz="2400">
                <a:solidFill>
                  <a:srgbClr val="595959"/>
                </a:solidFill>
              </a:defRPr>
            </a:lvl4pPr>
            <a:lvl5pPr marL="2286000" lvl="4" indent="-381000" algn="l">
              <a:lnSpc>
                <a:spcPct val="90000"/>
              </a:lnSpc>
              <a:spcBef>
                <a:spcPts val="1000"/>
              </a:spcBef>
              <a:spcAft>
                <a:spcPts val="0"/>
              </a:spcAft>
              <a:buClr>
                <a:srgbClr val="FFFFFF"/>
              </a:buClr>
              <a:buSzPts val="2400"/>
              <a:buChar char="•"/>
              <a:defRPr sz="2400">
                <a:solidFill>
                  <a:srgbClr val="595959"/>
                </a:solidFill>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cxnSp>
        <p:nvCxnSpPr>
          <p:cNvPr id="42" name="Google Shape;42;p20"/>
          <p:cNvCxnSpPr/>
          <p:nvPr/>
        </p:nvCxnSpPr>
        <p:spPr>
          <a:xfrm flipH="1">
            <a:off x="2842477" y="276934"/>
            <a:ext cx="1" cy="6296300"/>
          </a:xfrm>
          <a:prstGeom prst="straightConnector1">
            <a:avLst/>
          </a:prstGeom>
          <a:noFill/>
          <a:ln w="38100" cap="flat" cmpd="sng">
            <a:solidFill>
              <a:srgbClr val="FF0000"/>
            </a:solidFill>
            <a:prstDash val="solid"/>
            <a:miter lim="8000"/>
            <a:headEnd type="none" w="sm" len="sm"/>
            <a:tailEnd type="none" w="sm" len="sm"/>
          </a:ln>
        </p:spPr>
      </p:cxnSp>
      <p:sp>
        <p:nvSpPr>
          <p:cNvPr id="43" name="Google Shape;43;p20"/>
          <p:cNvSpPr txBox="1"/>
          <p:nvPr/>
        </p:nvSpPr>
        <p:spPr>
          <a:xfrm>
            <a:off x="4038600" y="6356349"/>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 2019 Institute of </a:t>
            </a:r>
            <a:r>
              <a:rPr lang="en-US">
                <a:solidFill>
                  <a:srgbClr val="595959"/>
                </a:solidFill>
                <a:latin typeface="Calibri"/>
                <a:ea typeface="Calibri"/>
                <a:cs typeface="Calibri"/>
                <a:sym typeface="Calibri"/>
              </a:rPr>
              <a:t>Data</a:t>
            </a:r>
            <a:endParaRPr sz="1400" b="0" i="0" u="none" strike="noStrike" cap="none">
              <a:solidFill>
                <a:srgbClr val="888888"/>
              </a:solidFill>
              <a:latin typeface="Arial"/>
              <a:ea typeface="Arial"/>
              <a:cs typeface="Arial"/>
              <a:sym typeface="Arial"/>
            </a:endParaRPr>
          </a:p>
        </p:txBody>
      </p:sp>
      <p:sp>
        <p:nvSpPr>
          <p:cNvPr id="44" name="Google Shape;44;p20"/>
          <p:cNvSpPr txBox="1"/>
          <p:nvPr/>
        </p:nvSpPr>
        <p:spPr>
          <a:xfrm>
            <a:off x="159709" y="6244421"/>
            <a:ext cx="514200" cy="477000"/>
          </a:xfrm>
          <a:prstGeom prst="rect">
            <a:avLst/>
          </a:prstGeom>
          <a:solidFill>
            <a:srgbClr val="0000FF"/>
          </a:solidFill>
          <a:ln>
            <a:noFill/>
          </a:ln>
        </p:spPr>
        <p:txBody>
          <a:bodyPr spcFirstLastPara="1" wrap="square" lIns="45675" tIns="45675" rIns="45675" bIns="45675" anchor="ctr" anchorCtr="0">
            <a:noAutofit/>
          </a:bodyPr>
          <a:lstStyle/>
          <a:p>
            <a:pPr marL="0" marR="0" lvl="0" indent="0" algn="ctr" rtl="0">
              <a:lnSpc>
                <a:spcPct val="100000"/>
              </a:lnSpc>
              <a:spcBef>
                <a:spcPts val="0"/>
              </a:spcBef>
              <a:spcAft>
                <a:spcPts val="0"/>
              </a:spcAft>
              <a:buClr>
                <a:srgbClr val="888888"/>
              </a:buClr>
              <a:buSzPts val="1200"/>
              <a:buFont typeface="Calibri"/>
              <a:buNone/>
            </a:pPr>
            <a:fld id="{00000000-1234-1234-1234-123412341234}" type="slidenum">
              <a:rPr lang="en-US" sz="2500" b="0" i="0" u="none" strike="noStrike" cap="none">
                <a:solidFill>
                  <a:srgbClr val="FFFFFF"/>
                </a:solidFill>
                <a:latin typeface="Calibri"/>
                <a:ea typeface="Calibri"/>
                <a:cs typeface="Calibri"/>
                <a:sym typeface="Calibri"/>
              </a:rPr>
              <a:t>‹#›</a:t>
            </a:fld>
            <a:endParaRPr sz="2500" b="0" i="0" u="none" strike="noStrike" cap="none">
              <a:solidFill>
                <a:srgbClr val="FFFFFF"/>
              </a:solidFill>
              <a:latin typeface="Calibri"/>
              <a:ea typeface="Calibri"/>
              <a:cs typeface="Calibri"/>
              <a:sym typeface="Calibri"/>
            </a:endParaRPr>
          </a:p>
        </p:txBody>
      </p:sp>
      <p:pic>
        <p:nvPicPr>
          <p:cNvPr id="45" name="Google Shape;45;p20"/>
          <p:cNvPicPr preferRelativeResize="0"/>
          <p:nvPr/>
        </p:nvPicPr>
        <p:blipFill rotWithShape="1">
          <a:blip r:embed="rId2">
            <a:alphaModFix/>
          </a:blip>
          <a:srcRect/>
          <a:stretch/>
        </p:blipFill>
        <p:spPr>
          <a:xfrm>
            <a:off x="-139483" y="275093"/>
            <a:ext cx="3158747" cy="145788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46"/>
        <p:cNvGrpSpPr/>
        <p:nvPr/>
      </p:nvGrpSpPr>
      <p:grpSpPr>
        <a:xfrm>
          <a:off x="0" y="0"/>
          <a:ext cx="0" cy="0"/>
          <a:chOff x="0" y="0"/>
          <a:chExt cx="0" cy="0"/>
        </a:xfrm>
      </p:grpSpPr>
      <p:sp>
        <p:nvSpPr>
          <p:cNvPr id="47" name="Google Shape;47;p21"/>
          <p:cNvSpPr txBox="1">
            <a:spLocks noGrp="1"/>
          </p:cNvSpPr>
          <p:nvPr>
            <p:ph type="title"/>
          </p:nvPr>
        </p:nvSpPr>
        <p:spPr>
          <a:xfrm>
            <a:off x="1524000" y="1122362"/>
            <a:ext cx="9144000" cy="2387601"/>
          </a:xfrm>
          <a:prstGeom prst="rect">
            <a:avLst/>
          </a:prstGeom>
          <a:noFill/>
          <a:ln>
            <a:noFill/>
          </a:ln>
        </p:spPr>
        <p:txBody>
          <a:bodyPr spcFirstLastPara="1" wrap="square" lIns="45675" tIns="45675" rIns="45675" bIns="45675" anchor="b" anchorCtr="0">
            <a:no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8" name="Google Shape;48;p21"/>
          <p:cNvSpPr txBox="1">
            <a:spLocks noGrp="1"/>
          </p:cNvSpPr>
          <p:nvPr>
            <p:ph type="body" idx="1"/>
          </p:nvPr>
        </p:nvSpPr>
        <p:spPr>
          <a:xfrm>
            <a:off x="1524000" y="3602037"/>
            <a:ext cx="9144000" cy="1655763"/>
          </a:xfrm>
          <a:prstGeom prst="rect">
            <a:avLst/>
          </a:prstGeom>
          <a:noFill/>
          <a:ln>
            <a:noFill/>
          </a:ln>
        </p:spPr>
        <p:txBody>
          <a:bodyPr spcFirstLastPara="1" wrap="square" lIns="45675" tIns="45675" rIns="45675" bIns="45675" anchor="t" anchorCtr="0">
            <a:noAutofit/>
          </a:bodyPr>
          <a:lstStyle>
            <a:lvl1pPr marL="457200" lvl="0" indent="-228600" algn="ctr">
              <a:lnSpc>
                <a:spcPct val="90000"/>
              </a:lnSpc>
              <a:spcBef>
                <a:spcPts val="1000"/>
              </a:spcBef>
              <a:spcAft>
                <a:spcPts val="0"/>
              </a:spcAft>
              <a:buClr>
                <a:srgbClr val="000000"/>
              </a:buClr>
              <a:buSzPts val="2400"/>
              <a:buFont typeface="Calibri"/>
              <a:buNone/>
              <a:defRPr sz="2400"/>
            </a:lvl1pPr>
            <a:lvl2pPr marL="914400" lvl="1" indent="-228600" algn="ctr">
              <a:lnSpc>
                <a:spcPct val="90000"/>
              </a:lnSpc>
              <a:spcBef>
                <a:spcPts val="1000"/>
              </a:spcBef>
              <a:spcAft>
                <a:spcPts val="0"/>
              </a:spcAft>
              <a:buClr>
                <a:srgbClr val="000000"/>
              </a:buClr>
              <a:buSzPts val="2400"/>
              <a:buFont typeface="Calibri"/>
              <a:buNone/>
              <a:defRPr sz="2400"/>
            </a:lvl2pPr>
            <a:lvl3pPr marL="1371600" lvl="2" indent="-228600" algn="ctr">
              <a:lnSpc>
                <a:spcPct val="90000"/>
              </a:lnSpc>
              <a:spcBef>
                <a:spcPts val="1000"/>
              </a:spcBef>
              <a:spcAft>
                <a:spcPts val="0"/>
              </a:spcAft>
              <a:buClr>
                <a:srgbClr val="000000"/>
              </a:buClr>
              <a:buSzPts val="2400"/>
              <a:buFont typeface="Calibri"/>
              <a:buNone/>
              <a:defRPr sz="2400"/>
            </a:lvl3pPr>
            <a:lvl4pPr marL="1828800" lvl="3" indent="-228600" algn="ctr">
              <a:lnSpc>
                <a:spcPct val="90000"/>
              </a:lnSpc>
              <a:spcBef>
                <a:spcPts val="1000"/>
              </a:spcBef>
              <a:spcAft>
                <a:spcPts val="0"/>
              </a:spcAft>
              <a:buClr>
                <a:srgbClr val="000000"/>
              </a:buClr>
              <a:buSzPts val="2400"/>
              <a:buFont typeface="Calibri"/>
              <a:buNone/>
              <a:defRPr sz="2400"/>
            </a:lvl4pPr>
            <a:lvl5pPr marL="2286000" lvl="4" indent="-228600" algn="ctr">
              <a:lnSpc>
                <a:spcPct val="90000"/>
              </a:lnSpc>
              <a:spcBef>
                <a:spcPts val="1000"/>
              </a:spcBef>
              <a:spcAft>
                <a:spcPts val="0"/>
              </a:spcAft>
              <a:buClr>
                <a:srgbClr val="000000"/>
              </a:buClr>
              <a:buSzPts val="2400"/>
              <a:buFont typeface="Calibri"/>
              <a:buNone/>
              <a:defRPr sz="2400"/>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45675" tIns="45675" rIns="45675" bIns="45675" anchor="ctr" anchorCtr="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1" name="Google Shape;51;p22"/>
          <p:cNvSpPr txBox="1">
            <a:spLocks noGrp="1"/>
          </p:cNvSpPr>
          <p:nvPr>
            <p:ph type="body" idx="1"/>
          </p:nvPr>
        </p:nvSpPr>
        <p:spPr>
          <a:xfrm>
            <a:off x="838200" y="1825625"/>
            <a:ext cx="10515600" cy="4351338"/>
          </a:xfrm>
          <a:prstGeom prst="rect">
            <a:avLst/>
          </a:prstGeom>
          <a:noFill/>
          <a:ln>
            <a:noFill/>
          </a:ln>
        </p:spPr>
        <p:txBody>
          <a:bodyPr spcFirstLastPara="1" wrap="square" lIns="45675" tIns="45675" rIns="45675" bIns="45675" anchor="t" anchorCtr="0">
            <a:noAutofit/>
          </a:bodyPr>
          <a:lstStyle>
            <a:lvl1pPr marL="457200" lvl="0" indent="-406400" algn="l">
              <a:lnSpc>
                <a:spcPct val="90000"/>
              </a:lnSpc>
              <a:spcBef>
                <a:spcPts val="1000"/>
              </a:spcBef>
              <a:spcAft>
                <a:spcPts val="0"/>
              </a:spcAft>
              <a:buSzPts val="2800"/>
              <a:buChar char="•"/>
              <a:defRPr/>
            </a:lvl1pPr>
            <a:lvl2pPr marL="914400" lvl="1" indent="-406400" algn="l">
              <a:lnSpc>
                <a:spcPct val="90000"/>
              </a:lnSpc>
              <a:spcBef>
                <a:spcPts val="1000"/>
              </a:spcBef>
              <a:spcAft>
                <a:spcPts val="0"/>
              </a:spcAft>
              <a:buSzPts val="2800"/>
              <a:buChar char="•"/>
              <a:defRPr/>
            </a:lvl2pPr>
            <a:lvl3pPr marL="1371600" lvl="2" indent="-406400" algn="l">
              <a:lnSpc>
                <a:spcPct val="90000"/>
              </a:lnSpc>
              <a:spcBef>
                <a:spcPts val="1000"/>
              </a:spcBef>
              <a:spcAft>
                <a:spcPts val="0"/>
              </a:spcAft>
              <a:buSzPts val="2800"/>
              <a:buChar char="•"/>
              <a:defRPr/>
            </a:lvl3pPr>
            <a:lvl4pPr marL="1828800" lvl="3" indent="-406400" algn="l">
              <a:lnSpc>
                <a:spcPct val="90000"/>
              </a:lnSpc>
              <a:spcBef>
                <a:spcPts val="1000"/>
              </a:spcBef>
              <a:spcAft>
                <a:spcPts val="0"/>
              </a:spcAft>
              <a:buSzPts val="2800"/>
              <a:buChar char="•"/>
              <a:defRPr/>
            </a:lvl4pPr>
            <a:lvl5pPr marL="2286000" lvl="4" indent="-406400" algn="l">
              <a:lnSpc>
                <a:spcPct val="90000"/>
              </a:lnSpc>
              <a:spcBef>
                <a:spcPts val="1000"/>
              </a:spcBef>
              <a:spcAft>
                <a:spcPts val="0"/>
              </a:spcAft>
              <a:buSzPts val="2800"/>
              <a:buChar char="•"/>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_HEADER" type="secHead">
  <p:cSld name="SECTION_HEADER">
    <p:spTree>
      <p:nvGrpSpPr>
        <p:cNvPr id="1" name="Shape 52"/>
        <p:cNvGrpSpPr/>
        <p:nvPr/>
      </p:nvGrpSpPr>
      <p:grpSpPr>
        <a:xfrm>
          <a:off x="0" y="0"/>
          <a:ext cx="0" cy="0"/>
          <a:chOff x="0" y="0"/>
          <a:chExt cx="0" cy="0"/>
        </a:xfrm>
      </p:grpSpPr>
      <p:sp>
        <p:nvSpPr>
          <p:cNvPr id="53" name="Google Shape;53;p23"/>
          <p:cNvSpPr txBox="1">
            <a:spLocks noGrp="1"/>
          </p:cNvSpPr>
          <p:nvPr>
            <p:ph type="title"/>
          </p:nvPr>
        </p:nvSpPr>
        <p:spPr>
          <a:xfrm>
            <a:off x="831850" y="1709738"/>
            <a:ext cx="10515600" cy="2852737"/>
          </a:xfrm>
          <a:prstGeom prst="rect">
            <a:avLst/>
          </a:prstGeom>
          <a:noFill/>
          <a:ln>
            <a:noFill/>
          </a:ln>
        </p:spPr>
        <p:txBody>
          <a:bodyPr spcFirstLastPara="1" wrap="square" lIns="45675" tIns="45675" rIns="45675" bIns="45675" anchor="b" anchorCtr="0">
            <a:no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4" name="Google Shape;54;p23"/>
          <p:cNvSpPr txBox="1">
            <a:spLocks noGrp="1"/>
          </p:cNvSpPr>
          <p:nvPr>
            <p:ph type="body" idx="1"/>
          </p:nvPr>
        </p:nvSpPr>
        <p:spPr>
          <a:xfrm>
            <a:off x="831850" y="4589462"/>
            <a:ext cx="10515600" cy="1500188"/>
          </a:xfrm>
          <a:prstGeom prst="rect">
            <a:avLst/>
          </a:prstGeom>
          <a:noFill/>
          <a:ln>
            <a:noFill/>
          </a:ln>
        </p:spPr>
        <p:txBody>
          <a:bodyPr spcFirstLastPara="1" wrap="square" lIns="45675" tIns="45675" rIns="45675" bIns="45675" anchor="t" anchorCtr="0">
            <a:noAutofit/>
          </a:bodyPr>
          <a:lstStyle>
            <a:lvl1pPr marL="457200" lvl="0" indent="-228600" algn="l">
              <a:lnSpc>
                <a:spcPct val="90000"/>
              </a:lnSpc>
              <a:spcBef>
                <a:spcPts val="100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Calibri"/>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Calibri"/>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Calibri"/>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Calibri"/>
              <a:buNone/>
              <a:defRPr sz="2400">
                <a:solidFill>
                  <a:srgbClr val="888888"/>
                </a:solidFill>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609600" y="92074"/>
            <a:ext cx="10972800" cy="1508126"/>
          </a:xfrm>
          <a:prstGeom prst="rect">
            <a:avLst/>
          </a:prstGeom>
          <a:noFill/>
          <a:ln>
            <a:noFill/>
          </a:ln>
        </p:spPr>
        <p:txBody>
          <a:bodyPr spcFirstLastPara="1" wrap="square" lIns="45675" tIns="45675" rIns="45675" bIns="45675" anchor="ctr" anchorCtr="0">
            <a:noAutofit/>
          </a:bodyPr>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14"/>
          <p:cNvSpPr txBox="1">
            <a:spLocks noGrp="1"/>
          </p:cNvSpPr>
          <p:nvPr>
            <p:ph type="body" idx="1"/>
          </p:nvPr>
        </p:nvSpPr>
        <p:spPr>
          <a:xfrm>
            <a:off x="609600" y="1600200"/>
            <a:ext cx="10972800" cy="4350434"/>
          </a:xfrm>
          <a:prstGeom prst="rect">
            <a:avLst/>
          </a:prstGeom>
          <a:noFill/>
          <a:ln>
            <a:noFill/>
          </a:ln>
        </p:spPr>
        <p:txBody>
          <a:bodyPr spcFirstLastPara="1" wrap="square" lIns="45675" tIns="45675" rIns="45675" bIns="45675" anchor="t" anchorCtr="0">
            <a:no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8" name="Google Shape;8;p14"/>
          <p:cNvSpPr txBox="1"/>
          <p:nvPr/>
        </p:nvSpPr>
        <p:spPr>
          <a:xfrm>
            <a:off x="159709" y="6244421"/>
            <a:ext cx="514200" cy="477000"/>
          </a:xfrm>
          <a:prstGeom prst="rect">
            <a:avLst/>
          </a:prstGeom>
          <a:solidFill>
            <a:srgbClr val="0000FF"/>
          </a:solidFill>
          <a:ln>
            <a:noFill/>
          </a:ln>
        </p:spPr>
        <p:txBody>
          <a:bodyPr spcFirstLastPara="1" wrap="square" lIns="45675" tIns="45675" rIns="45675" bIns="45675" anchor="ctr" anchorCtr="0">
            <a:noAutofit/>
          </a:bodyPr>
          <a:lstStyle/>
          <a:p>
            <a:pPr marL="0" marR="0" lvl="0" indent="0" algn="ctr" rtl="0">
              <a:lnSpc>
                <a:spcPct val="100000"/>
              </a:lnSpc>
              <a:spcBef>
                <a:spcPts val="0"/>
              </a:spcBef>
              <a:spcAft>
                <a:spcPts val="0"/>
              </a:spcAft>
              <a:buClr>
                <a:srgbClr val="888888"/>
              </a:buClr>
              <a:buSzPts val="1200"/>
              <a:buFont typeface="Calibri"/>
              <a:buNone/>
            </a:pPr>
            <a:fld id="{00000000-1234-1234-1234-123412341234}" type="slidenum">
              <a:rPr lang="en-US" sz="2500" b="0" i="0" u="none" strike="noStrike" cap="none">
                <a:solidFill>
                  <a:srgbClr val="FFFFFF"/>
                </a:solidFill>
                <a:latin typeface="Calibri"/>
                <a:ea typeface="Calibri"/>
                <a:cs typeface="Calibri"/>
                <a:sym typeface="Calibri"/>
              </a:rPr>
              <a:t>‹#›</a:t>
            </a:fld>
            <a:endParaRPr sz="2500" b="0" i="0" u="none" strike="noStrike" cap="none">
              <a:solidFill>
                <a:srgbClr val="FFFFFF"/>
              </a:solidFill>
              <a:latin typeface="Calibri"/>
              <a:ea typeface="Calibri"/>
              <a:cs typeface="Calibri"/>
              <a:sym typeface="Calibri"/>
            </a:endParaRPr>
          </a:p>
        </p:txBody>
      </p:sp>
      <p:sp>
        <p:nvSpPr>
          <p:cNvPr id="9" name="Google Shape;9;p14"/>
          <p:cNvSpPr txBox="1"/>
          <p:nvPr/>
        </p:nvSpPr>
        <p:spPr>
          <a:xfrm>
            <a:off x="3735454" y="6356350"/>
            <a:ext cx="4721100" cy="307200"/>
          </a:xfrm>
          <a:prstGeom prst="rect">
            <a:avLst/>
          </a:prstGeom>
          <a:noFill/>
          <a:ln>
            <a:noFill/>
          </a:ln>
        </p:spPr>
        <p:txBody>
          <a:bodyPr spcFirstLastPara="1" wrap="square" lIns="45675" tIns="45675" rIns="45675" bIns="45675" anchor="t" anchorCtr="0">
            <a:noAutofit/>
          </a:bodyPr>
          <a:lstStyle/>
          <a:p>
            <a:pPr marL="0" marR="0" lvl="0" indent="0" algn="ctr" rtl="0">
              <a:lnSpc>
                <a:spcPct val="100000"/>
              </a:lnSpc>
              <a:spcBef>
                <a:spcPts val="0"/>
              </a:spcBef>
              <a:spcAft>
                <a:spcPts val="0"/>
              </a:spcAft>
              <a:buClr>
                <a:srgbClr val="595959"/>
              </a:buClr>
              <a:buSzPts val="1400"/>
              <a:buFont typeface="Calibri"/>
              <a:buNone/>
            </a:pPr>
            <a:r>
              <a:rPr lang="en-US" sz="1400" b="0" i="0" u="none" strike="noStrike" cap="none" dirty="0">
                <a:solidFill>
                  <a:srgbClr val="595959"/>
                </a:solidFill>
                <a:latin typeface="Calibri"/>
                <a:ea typeface="Calibri"/>
                <a:cs typeface="Calibri"/>
                <a:sym typeface="Calibri"/>
              </a:rPr>
              <a:t>© 2021 </a:t>
            </a:r>
            <a:r>
              <a:rPr lang="en-US" dirty="0">
                <a:solidFill>
                  <a:srgbClr val="595959"/>
                </a:solidFill>
                <a:latin typeface="Calibri"/>
                <a:ea typeface="Calibri"/>
                <a:cs typeface="Calibri"/>
                <a:sym typeface="Calibri"/>
              </a:rPr>
              <a:t>Institute of Data</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5_Why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3780623" y="4705060"/>
            <a:ext cx="4721092" cy="1018501"/>
          </a:xfrm>
          <a:prstGeom prst="rect">
            <a:avLst/>
          </a:prstGeom>
          <a:noFill/>
          <a:ln>
            <a:noFill/>
          </a:ln>
        </p:spPr>
        <p:txBody>
          <a:bodyPr spcFirstLastPara="1" wrap="square" lIns="45675" tIns="45675" rIns="45675" bIns="45675" anchor="t" anchorCtr="0">
            <a:noAutofit/>
          </a:bodyPr>
          <a:lstStyle/>
          <a:p>
            <a:pPr marL="0" marR="0" lvl="0" indent="0" algn="ctr" rtl="0">
              <a:lnSpc>
                <a:spcPct val="100000"/>
              </a:lnSpc>
              <a:spcBef>
                <a:spcPts val="0"/>
              </a:spcBef>
              <a:spcAft>
                <a:spcPts val="0"/>
              </a:spcAft>
              <a:buClr>
                <a:srgbClr val="595959"/>
              </a:buClr>
              <a:buSzPts val="6000"/>
              <a:buFont typeface="Calibri"/>
              <a:buNone/>
            </a:pPr>
            <a:r>
              <a:rPr lang="en-US" sz="6000" b="0" i="0" u="none" strike="noStrike" cap="none" dirty="0">
                <a:solidFill>
                  <a:srgbClr val="595959"/>
                </a:solidFill>
                <a:latin typeface="Calibri"/>
                <a:ea typeface="Calibri"/>
                <a:cs typeface="Calibri"/>
                <a:sym typeface="Calibri"/>
              </a:rPr>
              <a:t>2021</a:t>
            </a:r>
            <a:endParaRPr sz="1400" b="0" i="0" u="none" strike="noStrike" cap="none" dirty="0">
              <a:solidFill>
                <a:srgbClr val="000000"/>
              </a:solidFill>
              <a:latin typeface="Arial"/>
              <a:ea typeface="Arial"/>
              <a:cs typeface="Arial"/>
              <a:sym typeface="Arial"/>
            </a:endParaRPr>
          </a:p>
        </p:txBody>
      </p:sp>
      <p:cxnSp>
        <p:nvCxnSpPr>
          <p:cNvPr id="98" name="Google Shape;98;p1"/>
          <p:cNvCxnSpPr/>
          <p:nvPr/>
        </p:nvCxnSpPr>
        <p:spPr>
          <a:xfrm>
            <a:off x="4044088" y="4565537"/>
            <a:ext cx="4149912" cy="13675"/>
          </a:xfrm>
          <a:prstGeom prst="straightConnector1">
            <a:avLst/>
          </a:prstGeom>
          <a:noFill/>
          <a:ln w="28575" cap="flat" cmpd="sng">
            <a:solidFill>
              <a:srgbClr val="FF0000"/>
            </a:solidFill>
            <a:prstDash val="solid"/>
            <a:miter lim="8000"/>
            <a:headEnd type="none" w="sm" len="sm"/>
            <a:tailEnd type="none" w="sm" len="sm"/>
          </a:ln>
        </p:spPr>
      </p:cxnSp>
      <p:pic>
        <p:nvPicPr>
          <p:cNvPr id="99" name="Google Shape;99;p1"/>
          <p:cNvPicPr preferRelativeResize="0"/>
          <p:nvPr/>
        </p:nvPicPr>
        <p:blipFill rotWithShape="1">
          <a:blip r:embed="rId3">
            <a:alphaModFix/>
          </a:blip>
          <a:srcRect/>
          <a:stretch/>
        </p:blipFill>
        <p:spPr>
          <a:xfrm>
            <a:off x="2971800" y="1514960"/>
            <a:ext cx="5918414" cy="273157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0"/>
          <p:cNvSpPr txBox="1">
            <a:spLocks noGrp="1"/>
          </p:cNvSpPr>
          <p:nvPr>
            <p:ph type="title"/>
          </p:nvPr>
        </p:nvSpPr>
        <p:spPr>
          <a:xfrm>
            <a:off x="3142051" y="275499"/>
            <a:ext cx="8440500" cy="1302600"/>
          </a:xfrm>
          <a:prstGeom prst="rect">
            <a:avLst/>
          </a:prstGeom>
          <a:noFill/>
          <a:ln>
            <a:noFill/>
          </a:ln>
        </p:spPr>
        <p:txBody>
          <a:bodyPr spcFirstLastPara="1" wrap="square" lIns="45675" tIns="45675" rIns="45675" bIns="45675" anchor="b" anchorCtr="0">
            <a:noAutofit/>
          </a:bodyPr>
          <a:lstStyle/>
          <a:p>
            <a:pPr marL="0" lvl="0" indent="0" algn="l" rtl="0">
              <a:lnSpc>
                <a:spcPct val="90000"/>
              </a:lnSpc>
              <a:spcBef>
                <a:spcPts val="0"/>
              </a:spcBef>
              <a:spcAft>
                <a:spcPts val="0"/>
              </a:spcAft>
              <a:buSzPts val="4400"/>
              <a:buNone/>
            </a:pPr>
            <a:r>
              <a:rPr lang="en-US"/>
              <a:t>Why? - The Super Probing Question</a:t>
            </a:r>
            <a:endParaRPr/>
          </a:p>
        </p:txBody>
      </p:sp>
      <p:sp>
        <p:nvSpPr>
          <p:cNvPr id="180" name="Google Shape;180;p10"/>
          <p:cNvSpPr txBox="1">
            <a:spLocks noGrp="1"/>
          </p:cNvSpPr>
          <p:nvPr>
            <p:ph type="body" idx="1"/>
          </p:nvPr>
        </p:nvSpPr>
        <p:spPr>
          <a:xfrm>
            <a:off x="3142051" y="1745524"/>
            <a:ext cx="8440500" cy="4827600"/>
          </a:xfrm>
          <a:prstGeom prst="rect">
            <a:avLst/>
          </a:prstGeom>
          <a:noFill/>
          <a:ln>
            <a:noFill/>
          </a:ln>
        </p:spPr>
        <p:txBody>
          <a:bodyPr spcFirstLastPara="1" wrap="square" lIns="45675" tIns="45675" rIns="45675" bIns="45675" anchor="t" anchorCtr="0">
            <a:noAutofit/>
          </a:bodyPr>
          <a:lstStyle/>
          <a:p>
            <a:pPr marL="228600" lvl="0" indent="-228600" algn="l" rtl="0">
              <a:lnSpc>
                <a:spcPct val="150000"/>
              </a:lnSpc>
              <a:spcBef>
                <a:spcPts val="0"/>
              </a:spcBef>
              <a:spcAft>
                <a:spcPts val="0"/>
              </a:spcAft>
              <a:buClr>
                <a:srgbClr val="0000FF"/>
              </a:buClr>
              <a:buSzPts val="2400"/>
              <a:buChar char="•"/>
            </a:pPr>
            <a:r>
              <a:rPr lang="en-US" b="1">
                <a:solidFill>
                  <a:srgbClr val="0000FF"/>
                </a:solidFill>
              </a:rPr>
              <a:t>5x Whys</a:t>
            </a:r>
            <a:r>
              <a:rPr lang="en-US" b="1" baseline="30000">
                <a:solidFill>
                  <a:srgbClr val="0000FF"/>
                </a:solidFill>
              </a:rPr>
              <a:t>1 - </a:t>
            </a:r>
            <a:r>
              <a:rPr lang="en-US" b="1">
                <a:solidFill>
                  <a:srgbClr val="0000FF"/>
                </a:solidFill>
              </a:rPr>
              <a:t>Invented by Sakichi Toyoda AKA Root Cause Analysis</a:t>
            </a:r>
            <a:endParaRPr b="1">
              <a:solidFill>
                <a:srgbClr val="0000FF"/>
              </a:solidFill>
            </a:endParaRPr>
          </a:p>
          <a:p>
            <a:pPr marL="228600" marR="0" lvl="0" indent="-190500" algn="l" rtl="0">
              <a:lnSpc>
                <a:spcPct val="150000"/>
              </a:lnSpc>
              <a:spcBef>
                <a:spcPts val="0"/>
              </a:spcBef>
              <a:spcAft>
                <a:spcPts val="0"/>
              </a:spcAft>
              <a:buClr>
                <a:srgbClr val="0000FF"/>
              </a:buClr>
              <a:buSzPts val="1800"/>
              <a:buChar char="•"/>
            </a:pPr>
            <a:r>
              <a:rPr lang="en-US" sz="1800">
                <a:solidFill>
                  <a:srgbClr val="000000"/>
                </a:solidFill>
              </a:rPr>
              <a:t>The vehicle will not start. (the problem)</a:t>
            </a:r>
            <a:endParaRPr sz="1800">
              <a:solidFill>
                <a:srgbClr val="000000"/>
              </a:solidFill>
            </a:endParaRPr>
          </a:p>
          <a:p>
            <a:pPr marL="228600" marR="0" lvl="0" indent="-190500" algn="l" rtl="0">
              <a:lnSpc>
                <a:spcPct val="150000"/>
              </a:lnSpc>
              <a:spcBef>
                <a:spcPts val="0"/>
              </a:spcBef>
              <a:spcAft>
                <a:spcPts val="0"/>
              </a:spcAft>
              <a:buClr>
                <a:srgbClr val="0000FF"/>
              </a:buClr>
              <a:buSzPts val="1800"/>
              <a:buChar char="•"/>
            </a:pPr>
            <a:r>
              <a:rPr lang="en-US" sz="1800" b="1">
                <a:solidFill>
                  <a:srgbClr val="0000FF"/>
                </a:solidFill>
              </a:rPr>
              <a:t>Why?</a:t>
            </a:r>
            <a:r>
              <a:rPr lang="en-US" sz="1800">
                <a:solidFill>
                  <a:srgbClr val="000000"/>
                </a:solidFill>
              </a:rPr>
              <a:t> - The battery is dead. (First why)</a:t>
            </a:r>
            <a:endParaRPr sz="1800">
              <a:solidFill>
                <a:srgbClr val="000000"/>
              </a:solidFill>
            </a:endParaRPr>
          </a:p>
          <a:p>
            <a:pPr marL="228600" marR="0" lvl="0" indent="-190500" algn="l" rtl="0">
              <a:lnSpc>
                <a:spcPct val="150000"/>
              </a:lnSpc>
              <a:spcBef>
                <a:spcPts val="0"/>
              </a:spcBef>
              <a:spcAft>
                <a:spcPts val="0"/>
              </a:spcAft>
              <a:buClr>
                <a:srgbClr val="0000FF"/>
              </a:buClr>
              <a:buSzPts val="1800"/>
              <a:buChar char="•"/>
            </a:pPr>
            <a:r>
              <a:rPr lang="en-US" sz="1800" b="1">
                <a:solidFill>
                  <a:srgbClr val="0000FF"/>
                </a:solidFill>
              </a:rPr>
              <a:t>Why?</a:t>
            </a:r>
            <a:r>
              <a:rPr lang="en-US" sz="1800">
                <a:solidFill>
                  <a:srgbClr val="000000"/>
                </a:solidFill>
              </a:rPr>
              <a:t> - The alternator is not functioning. (Second why)</a:t>
            </a:r>
            <a:endParaRPr sz="1800">
              <a:solidFill>
                <a:srgbClr val="000000"/>
              </a:solidFill>
            </a:endParaRPr>
          </a:p>
          <a:p>
            <a:pPr marL="228600" marR="0" lvl="0" indent="-190500" algn="l" rtl="0">
              <a:lnSpc>
                <a:spcPct val="150000"/>
              </a:lnSpc>
              <a:spcBef>
                <a:spcPts val="0"/>
              </a:spcBef>
              <a:spcAft>
                <a:spcPts val="0"/>
              </a:spcAft>
              <a:buClr>
                <a:srgbClr val="0000FF"/>
              </a:buClr>
              <a:buSzPts val="1800"/>
              <a:buChar char="•"/>
            </a:pPr>
            <a:r>
              <a:rPr lang="en-US" sz="1800" b="1">
                <a:solidFill>
                  <a:srgbClr val="0000FF"/>
                </a:solidFill>
              </a:rPr>
              <a:t>Why?</a:t>
            </a:r>
            <a:r>
              <a:rPr lang="en-US" sz="1800">
                <a:solidFill>
                  <a:srgbClr val="000000"/>
                </a:solidFill>
              </a:rPr>
              <a:t> - The alternator belt has broken. (Third why)</a:t>
            </a:r>
            <a:endParaRPr sz="1800">
              <a:solidFill>
                <a:srgbClr val="000000"/>
              </a:solidFill>
            </a:endParaRPr>
          </a:p>
          <a:p>
            <a:pPr marL="228600" marR="0" lvl="0" indent="-190500" algn="l" rtl="0">
              <a:lnSpc>
                <a:spcPct val="150000"/>
              </a:lnSpc>
              <a:spcBef>
                <a:spcPts val="0"/>
              </a:spcBef>
              <a:spcAft>
                <a:spcPts val="0"/>
              </a:spcAft>
              <a:buClr>
                <a:srgbClr val="0000FF"/>
              </a:buClr>
              <a:buSzPts val="1800"/>
              <a:buChar char="•"/>
            </a:pPr>
            <a:r>
              <a:rPr lang="en-US" sz="1800" b="1">
                <a:solidFill>
                  <a:srgbClr val="0000FF"/>
                </a:solidFill>
              </a:rPr>
              <a:t>Why?</a:t>
            </a:r>
            <a:r>
              <a:rPr lang="en-US" sz="1800">
                <a:solidFill>
                  <a:srgbClr val="000000"/>
                </a:solidFill>
              </a:rPr>
              <a:t> - The alternator belt was well beyond its useful service life and not replaced. (Fourth why)</a:t>
            </a:r>
            <a:endParaRPr sz="1800">
              <a:solidFill>
                <a:srgbClr val="000000"/>
              </a:solidFill>
            </a:endParaRPr>
          </a:p>
          <a:p>
            <a:pPr marL="228600" marR="0" lvl="0" indent="-190500" algn="l" rtl="0">
              <a:lnSpc>
                <a:spcPct val="150000"/>
              </a:lnSpc>
              <a:spcBef>
                <a:spcPts val="0"/>
              </a:spcBef>
              <a:spcAft>
                <a:spcPts val="0"/>
              </a:spcAft>
              <a:buClr>
                <a:srgbClr val="0000FF"/>
              </a:buClr>
              <a:buSzPts val="1800"/>
              <a:buChar char="•"/>
            </a:pPr>
            <a:r>
              <a:rPr lang="en-US" sz="1800" b="1">
                <a:solidFill>
                  <a:srgbClr val="0000FF"/>
                </a:solidFill>
              </a:rPr>
              <a:t>Why?</a:t>
            </a:r>
            <a:r>
              <a:rPr lang="en-US" sz="1800">
                <a:solidFill>
                  <a:srgbClr val="000000"/>
                </a:solidFill>
              </a:rPr>
              <a:t> - The vehicle was not maintained according to the recommended service schedule. (Fifth why, a root cause)</a:t>
            </a:r>
            <a:endParaRPr sz="1100">
              <a:solidFill>
                <a:srgbClr val="000000"/>
              </a:solidFill>
            </a:endParaRPr>
          </a:p>
          <a:p>
            <a:pPr marL="0" marR="0" lvl="0" indent="0" algn="l" rtl="0">
              <a:lnSpc>
                <a:spcPct val="150000"/>
              </a:lnSpc>
              <a:spcBef>
                <a:spcPts val="0"/>
              </a:spcBef>
              <a:spcAft>
                <a:spcPts val="0"/>
              </a:spcAft>
              <a:buSzPts val="2400"/>
              <a:buNone/>
            </a:pPr>
            <a:r>
              <a:rPr lang="en-US" sz="1100" b="1">
                <a:solidFill>
                  <a:srgbClr val="000000"/>
                </a:solidFill>
              </a:rPr>
              <a:t>1 </a:t>
            </a:r>
            <a:r>
              <a:rPr lang="en-US" sz="1100" b="1" u="sng">
                <a:solidFill>
                  <a:schemeClr val="hlink"/>
                </a:solidFill>
                <a:hlinkClick r:id="rId3"/>
              </a:rPr>
              <a:t>https://en.wikipedia.org/wiki/5_Whys</a:t>
            </a:r>
            <a:r>
              <a:rPr lang="en-US" sz="1100" b="1">
                <a:solidFill>
                  <a:srgbClr val="000000"/>
                </a:solidFill>
              </a:rPr>
              <a:t> </a:t>
            </a:r>
            <a:endParaRPr sz="1100"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a:spLocks noGrp="1"/>
          </p:cNvSpPr>
          <p:nvPr>
            <p:ph type="title"/>
          </p:nvPr>
        </p:nvSpPr>
        <p:spPr>
          <a:xfrm>
            <a:off x="3142051" y="275499"/>
            <a:ext cx="8440500" cy="1302600"/>
          </a:xfrm>
          <a:prstGeom prst="rect">
            <a:avLst/>
          </a:prstGeom>
          <a:noFill/>
          <a:ln>
            <a:noFill/>
          </a:ln>
        </p:spPr>
        <p:txBody>
          <a:bodyPr spcFirstLastPara="1" wrap="square" lIns="45675" tIns="45675" rIns="45675" bIns="45675" anchor="b" anchorCtr="0">
            <a:noAutofit/>
          </a:bodyPr>
          <a:lstStyle/>
          <a:p>
            <a:pPr marL="0" lvl="0" indent="0" algn="l" rtl="0">
              <a:lnSpc>
                <a:spcPct val="90000"/>
              </a:lnSpc>
              <a:spcBef>
                <a:spcPts val="0"/>
              </a:spcBef>
              <a:spcAft>
                <a:spcPts val="0"/>
              </a:spcAft>
              <a:buSzPts val="4400"/>
              <a:buNone/>
            </a:pPr>
            <a:r>
              <a:rPr lang="en-US"/>
              <a:t>Closed Questions</a:t>
            </a:r>
            <a:endParaRPr/>
          </a:p>
        </p:txBody>
      </p:sp>
      <p:sp>
        <p:nvSpPr>
          <p:cNvPr id="186" name="Google Shape;186;p11"/>
          <p:cNvSpPr txBox="1">
            <a:spLocks noGrp="1"/>
          </p:cNvSpPr>
          <p:nvPr>
            <p:ph type="body" idx="1"/>
          </p:nvPr>
        </p:nvSpPr>
        <p:spPr>
          <a:xfrm>
            <a:off x="3142051" y="1745524"/>
            <a:ext cx="8440500" cy="4827600"/>
          </a:xfrm>
          <a:prstGeom prst="rect">
            <a:avLst/>
          </a:prstGeom>
          <a:noFill/>
          <a:ln>
            <a:noFill/>
          </a:ln>
        </p:spPr>
        <p:txBody>
          <a:bodyPr spcFirstLastPara="1" wrap="square" lIns="45675" tIns="45675" rIns="45675" bIns="45675" anchor="t" anchorCtr="0">
            <a:noAutofit/>
          </a:bodyPr>
          <a:lstStyle/>
          <a:p>
            <a:pPr marL="228600" lvl="0" indent="-228600" algn="l" rtl="0">
              <a:lnSpc>
                <a:spcPct val="150000"/>
              </a:lnSpc>
              <a:spcBef>
                <a:spcPts val="0"/>
              </a:spcBef>
              <a:spcAft>
                <a:spcPts val="0"/>
              </a:spcAft>
              <a:buClr>
                <a:srgbClr val="0000FF"/>
              </a:buClr>
              <a:buSzPts val="2400"/>
              <a:buChar char="•"/>
            </a:pPr>
            <a:r>
              <a:rPr lang="en-US">
                <a:solidFill>
                  <a:srgbClr val="000000"/>
                </a:solidFill>
              </a:rPr>
              <a:t>Generate a yes or no answer</a:t>
            </a:r>
            <a:endParaRPr>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a:solidFill>
                  <a:srgbClr val="000000"/>
                </a:solidFill>
              </a:rPr>
              <a:t>Good for getting a definite and easily measurable response</a:t>
            </a:r>
            <a:endParaRPr>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a:solidFill>
                  <a:schemeClr val="dk1"/>
                </a:solidFill>
              </a:rPr>
              <a:t>Can be used for confirmation or to ‘trial close’</a:t>
            </a:r>
            <a:endParaRPr>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a:solidFill>
                  <a:srgbClr val="000000"/>
                </a:solidFill>
              </a:rPr>
              <a:t>Is that correct? Would you like to see that data? Do you want me to work on a design or a plan?</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3142051" y="275499"/>
            <a:ext cx="8440500" cy="1302600"/>
          </a:xfrm>
          <a:prstGeom prst="rect">
            <a:avLst/>
          </a:prstGeom>
          <a:noFill/>
          <a:ln>
            <a:noFill/>
          </a:ln>
        </p:spPr>
        <p:txBody>
          <a:bodyPr spcFirstLastPara="1" wrap="square" lIns="45675" tIns="45675" rIns="45675" bIns="45675" anchor="b" anchorCtr="0">
            <a:noAutofit/>
          </a:bodyPr>
          <a:lstStyle/>
          <a:p>
            <a:pPr marL="0" lvl="0" indent="0" algn="l" rtl="0">
              <a:lnSpc>
                <a:spcPct val="90000"/>
              </a:lnSpc>
              <a:spcBef>
                <a:spcPts val="0"/>
              </a:spcBef>
              <a:spcAft>
                <a:spcPts val="0"/>
              </a:spcAft>
              <a:buSzPts val="4400"/>
              <a:buNone/>
            </a:pPr>
            <a:r>
              <a:rPr lang="en-US"/>
              <a:t>Active Listening - Three A’s</a:t>
            </a:r>
            <a:endParaRPr/>
          </a:p>
        </p:txBody>
      </p:sp>
      <p:sp>
        <p:nvSpPr>
          <p:cNvPr id="192" name="Google Shape;192;p12"/>
          <p:cNvSpPr txBox="1">
            <a:spLocks noGrp="1"/>
          </p:cNvSpPr>
          <p:nvPr>
            <p:ph type="body" idx="1"/>
          </p:nvPr>
        </p:nvSpPr>
        <p:spPr>
          <a:xfrm>
            <a:off x="3142051" y="1745524"/>
            <a:ext cx="8440500" cy="4827600"/>
          </a:xfrm>
          <a:prstGeom prst="rect">
            <a:avLst/>
          </a:prstGeom>
          <a:noFill/>
          <a:ln>
            <a:noFill/>
          </a:ln>
        </p:spPr>
        <p:txBody>
          <a:bodyPr spcFirstLastPara="1" wrap="square" lIns="45675" tIns="45675" rIns="45675" bIns="45675" anchor="t" anchorCtr="0">
            <a:noAutofit/>
          </a:bodyPr>
          <a:lstStyle/>
          <a:p>
            <a:pPr marL="0" lvl="0" indent="0" algn="l" rtl="0">
              <a:lnSpc>
                <a:spcPct val="150000"/>
              </a:lnSpc>
              <a:spcBef>
                <a:spcPts val="0"/>
              </a:spcBef>
              <a:spcAft>
                <a:spcPts val="0"/>
              </a:spcAft>
              <a:buSzPts val="2400"/>
              <a:buNone/>
            </a:pPr>
            <a:r>
              <a:rPr lang="en-US" sz="3600" b="1">
                <a:solidFill>
                  <a:srgbClr val="0000FF"/>
                </a:solidFill>
              </a:rPr>
              <a:t>Attention, Attitude, Adjustment</a:t>
            </a:r>
            <a:endParaRPr b="1">
              <a:solidFill>
                <a:srgbClr val="0000FF"/>
              </a:solidFill>
            </a:endParaRPr>
          </a:p>
          <a:p>
            <a:pPr marL="228600" lvl="0" indent="-228600" algn="l" rtl="0">
              <a:lnSpc>
                <a:spcPct val="150000"/>
              </a:lnSpc>
              <a:spcBef>
                <a:spcPts val="0"/>
              </a:spcBef>
              <a:spcAft>
                <a:spcPts val="0"/>
              </a:spcAft>
              <a:buClr>
                <a:srgbClr val="0000FF"/>
              </a:buClr>
              <a:buSzPts val="2400"/>
              <a:buChar char="•"/>
            </a:pPr>
            <a:r>
              <a:rPr lang="en-US" b="1">
                <a:solidFill>
                  <a:srgbClr val="0000FF"/>
                </a:solidFill>
              </a:rPr>
              <a:t>Attention </a:t>
            </a:r>
            <a:r>
              <a:rPr lang="en-US">
                <a:solidFill>
                  <a:srgbClr val="000000"/>
                </a:solidFill>
              </a:rPr>
              <a:t>- check you are giving your full attention and you are not distracted</a:t>
            </a:r>
            <a:endParaRPr>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b="1">
                <a:solidFill>
                  <a:srgbClr val="0000FF"/>
                </a:solidFill>
              </a:rPr>
              <a:t>Attitude </a:t>
            </a:r>
            <a:r>
              <a:rPr lang="en-US">
                <a:solidFill>
                  <a:srgbClr val="000000"/>
                </a:solidFill>
              </a:rPr>
              <a:t>- check your attitude is correct (positive and open minded)</a:t>
            </a:r>
            <a:endParaRPr>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b="1">
                <a:solidFill>
                  <a:srgbClr val="0000FF"/>
                </a:solidFill>
              </a:rPr>
              <a:t>Adjustment </a:t>
            </a:r>
            <a:r>
              <a:rPr lang="en-US">
                <a:solidFill>
                  <a:srgbClr val="000000"/>
                </a:solidFill>
              </a:rPr>
              <a:t>- be prepared to go on a journey and adapt as you go</a:t>
            </a:r>
            <a:endParaRPr>
              <a:solidFill>
                <a:srgbClr val="000000"/>
              </a:solidFill>
            </a:endParaRPr>
          </a:p>
          <a:p>
            <a:pPr marL="0" lvl="0" indent="0" algn="l" rtl="0">
              <a:lnSpc>
                <a:spcPct val="150000"/>
              </a:lnSpc>
              <a:spcBef>
                <a:spcPts val="0"/>
              </a:spcBef>
              <a:spcAft>
                <a:spcPts val="0"/>
              </a:spcAft>
              <a:buSzPts val="2400"/>
              <a:buNone/>
            </a:pPr>
            <a:endParaRPr b="1">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3"/>
          <p:cNvSpPr txBox="1">
            <a:spLocks noGrp="1"/>
          </p:cNvSpPr>
          <p:nvPr>
            <p:ph type="title"/>
          </p:nvPr>
        </p:nvSpPr>
        <p:spPr>
          <a:xfrm>
            <a:off x="3142051" y="275499"/>
            <a:ext cx="8440500" cy="1302600"/>
          </a:xfrm>
          <a:prstGeom prst="rect">
            <a:avLst/>
          </a:prstGeom>
          <a:noFill/>
          <a:ln>
            <a:noFill/>
          </a:ln>
        </p:spPr>
        <p:txBody>
          <a:bodyPr spcFirstLastPara="1" wrap="square" lIns="45675" tIns="45675" rIns="45675" bIns="45675" anchor="b" anchorCtr="0">
            <a:noAutofit/>
          </a:bodyPr>
          <a:lstStyle/>
          <a:p>
            <a:pPr marL="0" lvl="0" indent="0" algn="l" rtl="0">
              <a:lnSpc>
                <a:spcPct val="90000"/>
              </a:lnSpc>
              <a:spcBef>
                <a:spcPts val="0"/>
              </a:spcBef>
              <a:spcAft>
                <a:spcPts val="0"/>
              </a:spcAft>
              <a:buClr>
                <a:srgbClr val="000000"/>
              </a:buClr>
              <a:buSzPts val="4400"/>
              <a:buFont typeface="Arial"/>
              <a:buNone/>
            </a:pPr>
            <a:r>
              <a:rPr lang="en-US"/>
              <a:t>Example Role Play</a:t>
            </a:r>
            <a:endParaRPr/>
          </a:p>
        </p:txBody>
      </p:sp>
      <p:sp>
        <p:nvSpPr>
          <p:cNvPr id="198" name="Google Shape;198;p13"/>
          <p:cNvSpPr txBox="1">
            <a:spLocks noGrp="1"/>
          </p:cNvSpPr>
          <p:nvPr>
            <p:ph type="body" idx="1"/>
          </p:nvPr>
        </p:nvSpPr>
        <p:spPr>
          <a:xfrm>
            <a:off x="3142051" y="1745524"/>
            <a:ext cx="8440500" cy="4827600"/>
          </a:xfrm>
          <a:prstGeom prst="rect">
            <a:avLst/>
          </a:prstGeom>
          <a:noFill/>
          <a:ln>
            <a:noFill/>
          </a:ln>
        </p:spPr>
        <p:txBody>
          <a:bodyPr spcFirstLastPara="1" wrap="square" lIns="45675" tIns="45675" rIns="45675" bIns="45675" anchor="t" anchorCtr="0">
            <a:noAutofit/>
          </a:bodyPr>
          <a:lstStyle/>
          <a:p>
            <a:pPr marL="228600" lvl="0" indent="-228600" algn="l" rtl="0">
              <a:lnSpc>
                <a:spcPct val="150000"/>
              </a:lnSpc>
              <a:spcBef>
                <a:spcPts val="0"/>
              </a:spcBef>
              <a:spcAft>
                <a:spcPts val="0"/>
              </a:spcAft>
              <a:buClr>
                <a:srgbClr val="0000FF"/>
              </a:buClr>
              <a:buSzPts val="2400"/>
              <a:buChar char="•"/>
            </a:pPr>
            <a:r>
              <a:rPr lang="en-US">
                <a:solidFill>
                  <a:srgbClr val="000000"/>
                </a:solidFill>
              </a:rPr>
              <a:t>Consultant Scenario</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991596" y="275498"/>
            <a:ext cx="10709700" cy="1758600"/>
          </a:xfrm>
          <a:prstGeom prst="rect">
            <a:avLst/>
          </a:prstGeom>
          <a:noFill/>
          <a:ln>
            <a:noFill/>
          </a:ln>
        </p:spPr>
        <p:txBody>
          <a:bodyPr spcFirstLastPara="1" wrap="square" lIns="45675" tIns="45675" rIns="45675" bIns="45675" anchor="b" anchorCtr="0">
            <a:noAutofit/>
          </a:bodyPr>
          <a:lstStyle/>
          <a:p>
            <a:pPr marL="0" marR="0" lvl="0" indent="0" algn="l" rtl="0">
              <a:lnSpc>
                <a:spcPct val="90000"/>
              </a:lnSpc>
              <a:spcBef>
                <a:spcPts val="0"/>
              </a:spcBef>
              <a:spcAft>
                <a:spcPts val="0"/>
              </a:spcAft>
              <a:buClr>
                <a:srgbClr val="1EBADD"/>
              </a:buClr>
              <a:buSzPts val="7200"/>
              <a:buFont typeface="Cambria"/>
              <a:buNone/>
            </a:pPr>
            <a:r>
              <a:rPr lang="en-US" sz="7200">
                <a:latin typeface="Cambria"/>
                <a:ea typeface="Cambria"/>
                <a:cs typeface="Cambria"/>
                <a:sym typeface="Cambria"/>
              </a:rPr>
              <a:t>Data Science and AI</a:t>
            </a:r>
            <a:endParaRPr/>
          </a:p>
        </p:txBody>
      </p:sp>
      <p:sp>
        <p:nvSpPr>
          <p:cNvPr id="105" name="Google Shape;105;p2"/>
          <p:cNvSpPr txBox="1">
            <a:spLocks noGrp="1"/>
          </p:cNvSpPr>
          <p:nvPr>
            <p:ph type="body" idx="1"/>
          </p:nvPr>
        </p:nvSpPr>
        <p:spPr>
          <a:xfrm>
            <a:off x="1040108" y="2324268"/>
            <a:ext cx="10709700" cy="3820800"/>
          </a:xfrm>
          <a:prstGeom prst="rect">
            <a:avLst/>
          </a:prstGeom>
          <a:noFill/>
          <a:ln>
            <a:noFill/>
          </a:ln>
        </p:spPr>
        <p:txBody>
          <a:bodyPr spcFirstLastPara="1" wrap="square" lIns="45675" tIns="45675" rIns="45675" bIns="45675" anchor="t" anchorCtr="0">
            <a:noAutofit/>
          </a:bodyPr>
          <a:lstStyle/>
          <a:p>
            <a:pPr marL="0" lvl="0" indent="0" algn="l" rtl="0">
              <a:lnSpc>
                <a:spcPct val="90000"/>
              </a:lnSpc>
              <a:spcBef>
                <a:spcPts val="0"/>
              </a:spcBef>
              <a:spcAft>
                <a:spcPts val="0"/>
              </a:spcAft>
              <a:buSzPts val="4400"/>
              <a:buNone/>
            </a:pPr>
            <a:endParaRPr dirty="0"/>
          </a:p>
          <a:p>
            <a:pPr marL="0" lvl="0" indent="0" algn="l" rtl="0">
              <a:lnSpc>
                <a:spcPct val="90000"/>
              </a:lnSpc>
              <a:spcBef>
                <a:spcPts val="1000"/>
              </a:spcBef>
              <a:spcAft>
                <a:spcPts val="0"/>
              </a:spcAft>
              <a:buClr>
                <a:srgbClr val="DD4755"/>
              </a:buClr>
              <a:buSzPts val="3600"/>
              <a:buFont typeface="Cambria"/>
              <a:buNone/>
            </a:pPr>
            <a:endParaRPr sz="4400" dirty="0">
              <a:latin typeface="Cambria"/>
              <a:ea typeface="Cambria"/>
              <a:cs typeface="Cambria"/>
              <a:sym typeface="Cambria"/>
            </a:endParaRPr>
          </a:p>
          <a:p>
            <a:pPr marL="0" lvl="0" indent="0" algn="l" rtl="0">
              <a:lnSpc>
                <a:spcPct val="90000"/>
              </a:lnSpc>
              <a:spcBef>
                <a:spcPts val="1000"/>
              </a:spcBef>
              <a:spcAft>
                <a:spcPts val="0"/>
              </a:spcAft>
              <a:buClr>
                <a:srgbClr val="DD4755"/>
              </a:buClr>
              <a:buSzPts val="3600"/>
              <a:buFont typeface="Cambria"/>
              <a:buNone/>
            </a:pPr>
            <a:endParaRPr sz="4400" dirty="0">
              <a:solidFill>
                <a:srgbClr val="DD4755"/>
              </a:solidFill>
              <a:latin typeface="Cambria"/>
              <a:ea typeface="Cambria"/>
              <a:cs typeface="Cambria"/>
              <a:sym typeface="Cambria"/>
            </a:endParaRPr>
          </a:p>
          <a:p>
            <a:pPr marL="0" lvl="0" indent="0" algn="l" rtl="0">
              <a:lnSpc>
                <a:spcPct val="90000"/>
              </a:lnSpc>
              <a:spcBef>
                <a:spcPts val="1000"/>
              </a:spcBef>
              <a:spcAft>
                <a:spcPts val="0"/>
              </a:spcAft>
              <a:buClr>
                <a:srgbClr val="DD4755"/>
              </a:buClr>
              <a:buSzPts val="3600"/>
              <a:buFont typeface="Cambria"/>
              <a:buNone/>
            </a:pPr>
            <a:r>
              <a:rPr lang="en-US" sz="4400" dirty="0">
                <a:solidFill>
                  <a:srgbClr val="FF0000"/>
                </a:solidFill>
                <a:latin typeface="Cambria"/>
                <a:ea typeface="Cambria"/>
                <a:cs typeface="Cambria"/>
                <a:sym typeface="Cambria"/>
              </a:rPr>
              <a:t>Soft Skills Modules </a:t>
            </a:r>
            <a:r>
              <a:rPr lang="en-US" sz="4400">
                <a:solidFill>
                  <a:srgbClr val="FF0000"/>
                </a:solidFill>
                <a:latin typeface="Cambria"/>
                <a:ea typeface="Cambria"/>
                <a:cs typeface="Cambria"/>
                <a:sym typeface="Cambria"/>
              </a:rPr>
              <a:t>- Questioning</a:t>
            </a:r>
            <a:endParaRPr sz="2400">
              <a:solidFill>
                <a:srgbClr val="FF0000"/>
              </a:solidFill>
              <a:latin typeface="Calibri"/>
              <a:ea typeface="Calibri"/>
              <a:cs typeface="Calibri"/>
              <a:sym typeface="Calibri"/>
            </a:endParaRPr>
          </a:p>
        </p:txBody>
      </p:sp>
      <p:cxnSp>
        <p:nvCxnSpPr>
          <p:cNvPr id="106" name="Google Shape;106;p2"/>
          <p:cNvCxnSpPr/>
          <p:nvPr/>
        </p:nvCxnSpPr>
        <p:spPr>
          <a:xfrm>
            <a:off x="1089130" y="5040666"/>
            <a:ext cx="6156300" cy="20400"/>
          </a:xfrm>
          <a:prstGeom prst="straightConnector1">
            <a:avLst/>
          </a:prstGeom>
          <a:noFill/>
          <a:ln w="28575" cap="flat" cmpd="sng">
            <a:solidFill>
              <a:srgbClr val="FF0000"/>
            </a:solidFill>
            <a:prstDash val="solid"/>
            <a:miter lim="8000"/>
            <a:headEnd type="none" w="sm" len="sm"/>
            <a:tailEnd type="none" w="sm" len="sm"/>
          </a:ln>
        </p:spPr>
      </p:cxnSp>
      <p:cxnSp>
        <p:nvCxnSpPr>
          <p:cNvPr id="107" name="Google Shape;107;p2"/>
          <p:cNvCxnSpPr/>
          <p:nvPr/>
        </p:nvCxnSpPr>
        <p:spPr>
          <a:xfrm>
            <a:off x="1089130" y="4117302"/>
            <a:ext cx="6156300" cy="20400"/>
          </a:xfrm>
          <a:prstGeom prst="straightConnector1">
            <a:avLst/>
          </a:prstGeom>
          <a:noFill/>
          <a:ln w="28575" cap="flat" cmpd="sng">
            <a:solidFill>
              <a:srgbClr val="FF0000"/>
            </a:solidFill>
            <a:prstDash val="solid"/>
            <a:miter lim="8000"/>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267261" y="377099"/>
            <a:ext cx="10709700" cy="1016100"/>
          </a:xfrm>
          <a:prstGeom prst="rect">
            <a:avLst/>
          </a:prstGeom>
          <a:noFill/>
          <a:ln>
            <a:noFill/>
          </a:ln>
        </p:spPr>
        <p:txBody>
          <a:bodyPr spcFirstLastPara="1" wrap="square" lIns="45675" tIns="45675" rIns="45675" bIns="45675" anchor="t" anchorCtr="0">
            <a:noAutofit/>
          </a:bodyPr>
          <a:lstStyle/>
          <a:p>
            <a:pPr marL="0" lvl="0" indent="0" algn="l" rtl="0">
              <a:lnSpc>
                <a:spcPct val="90000"/>
              </a:lnSpc>
              <a:spcBef>
                <a:spcPts val="0"/>
              </a:spcBef>
              <a:spcAft>
                <a:spcPts val="0"/>
              </a:spcAft>
              <a:buSzPts val="4400"/>
              <a:buNone/>
            </a:pPr>
            <a:r>
              <a:rPr lang="en-US"/>
              <a:t>Overview of Soft Skills Modules</a:t>
            </a:r>
            <a:endParaRPr/>
          </a:p>
        </p:txBody>
      </p:sp>
      <p:sp>
        <p:nvSpPr>
          <p:cNvPr id="113" name="Google Shape;113;p3"/>
          <p:cNvSpPr txBox="1">
            <a:spLocks noGrp="1"/>
          </p:cNvSpPr>
          <p:nvPr>
            <p:ph type="body" idx="1"/>
          </p:nvPr>
        </p:nvSpPr>
        <p:spPr>
          <a:xfrm>
            <a:off x="1267261" y="1523224"/>
            <a:ext cx="10709700" cy="4721100"/>
          </a:xfrm>
          <a:prstGeom prst="rect">
            <a:avLst/>
          </a:prstGeom>
          <a:noFill/>
          <a:ln>
            <a:noFill/>
          </a:ln>
        </p:spPr>
        <p:txBody>
          <a:bodyPr spcFirstLastPara="1" wrap="square" lIns="45675" tIns="45675" rIns="45675" bIns="45675" anchor="t" anchorCtr="0">
            <a:noAutofit/>
          </a:bodyPr>
          <a:lstStyle/>
          <a:p>
            <a:pPr marL="457200" lvl="0" indent="-381000" algn="l" rtl="0">
              <a:lnSpc>
                <a:spcPct val="90000"/>
              </a:lnSpc>
              <a:spcBef>
                <a:spcPts val="1000"/>
              </a:spcBef>
              <a:spcAft>
                <a:spcPts val="0"/>
              </a:spcAft>
              <a:buClr>
                <a:srgbClr val="0000FF"/>
              </a:buClr>
              <a:buSzPts val="2400"/>
              <a:buChar char="•"/>
            </a:pPr>
            <a:r>
              <a:rPr lang="en-US" b="1">
                <a:solidFill>
                  <a:srgbClr val="0000FF"/>
                </a:solidFill>
              </a:rPr>
              <a:t>Questioning</a:t>
            </a:r>
            <a:endParaRPr sz="2000" b="1">
              <a:solidFill>
                <a:srgbClr val="0000FF"/>
              </a:solidFill>
            </a:endParaRPr>
          </a:p>
          <a:p>
            <a:pPr marL="914400" lvl="1" indent="-228600" algn="l" rtl="0">
              <a:lnSpc>
                <a:spcPct val="90000"/>
              </a:lnSpc>
              <a:spcBef>
                <a:spcPts val="1000"/>
              </a:spcBef>
              <a:spcAft>
                <a:spcPts val="0"/>
              </a:spcAft>
              <a:buSzPts val="2400"/>
              <a:buNone/>
            </a:pPr>
            <a:endParaRPr sz="2000">
              <a:solidFill>
                <a:srgbClr val="0000FF"/>
              </a:solidFill>
            </a:endParaRPr>
          </a:p>
          <a:p>
            <a:pPr marL="457200" lvl="0" indent="-381000" algn="l" rtl="0">
              <a:lnSpc>
                <a:spcPct val="90000"/>
              </a:lnSpc>
              <a:spcBef>
                <a:spcPts val="1000"/>
              </a:spcBef>
              <a:spcAft>
                <a:spcPts val="0"/>
              </a:spcAft>
              <a:buClr>
                <a:srgbClr val="0000FF"/>
              </a:buClr>
              <a:buSzPts val="2400"/>
              <a:buChar char="•"/>
            </a:pPr>
            <a:r>
              <a:rPr lang="en-US" b="1">
                <a:solidFill>
                  <a:srgbClr val="0000FF"/>
                </a:solidFill>
              </a:rPr>
              <a:t>Researching</a:t>
            </a:r>
            <a:endParaRPr sz="1800" b="1">
              <a:solidFill>
                <a:srgbClr val="0000FF"/>
              </a:solidFill>
            </a:endParaRPr>
          </a:p>
          <a:p>
            <a:pPr marL="457200" lvl="0" indent="-228600" algn="l" rtl="0">
              <a:lnSpc>
                <a:spcPct val="90000"/>
              </a:lnSpc>
              <a:spcBef>
                <a:spcPts val="1000"/>
              </a:spcBef>
              <a:spcAft>
                <a:spcPts val="0"/>
              </a:spcAft>
              <a:buClr>
                <a:schemeClr val="accent3"/>
              </a:buClr>
              <a:buSzPts val="2400"/>
              <a:buNone/>
            </a:pPr>
            <a:endParaRPr>
              <a:solidFill>
                <a:srgbClr val="0000FF"/>
              </a:solidFill>
            </a:endParaRPr>
          </a:p>
          <a:p>
            <a:pPr marL="457200" lvl="0" indent="-381000" algn="l" rtl="0">
              <a:lnSpc>
                <a:spcPct val="90000"/>
              </a:lnSpc>
              <a:spcBef>
                <a:spcPts val="1000"/>
              </a:spcBef>
              <a:spcAft>
                <a:spcPts val="0"/>
              </a:spcAft>
              <a:buClr>
                <a:srgbClr val="0000FF"/>
              </a:buClr>
              <a:buSzPts val="2400"/>
              <a:buChar char="•"/>
            </a:pPr>
            <a:r>
              <a:rPr lang="en-US" b="1">
                <a:solidFill>
                  <a:srgbClr val="0000FF"/>
                </a:solidFill>
              </a:rPr>
              <a:t>Presenting</a:t>
            </a:r>
            <a:endParaRPr>
              <a:solidFill>
                <a:srgbClr val="0000FF"/>
              </a:solidFill>
            </a:endParaRPr>
          </a:p>
          <a:p>
            <a:pPr marL="914400" lvl="1" indent="-228600" algn="l" rtl="0">
              <a:lnSpc>
                <a:spcPct val="90000"/>
              </a:lnSpc>
              <a:spcBef>
                <a:spcPts val="1000"/>
              </a:spcBef>
              <a:spcAft>
                <a:spcPts val="0"/>
              </a:spcAft>
              <a:buSzPts val="2400"/>
              <a:buNone/>
            </a:pPr>
            <a:endParaRPr sz="2000">
              <a:solidFill>
                <a:srgbClr val="262626"/>
              </a:solidFill>
            </a:endParaRPr>
          </a:p>
          <a:p>
            <a:pPr marL="0" marR="0" lvl="0" indent="0" algn="l" rtl="0">
              <a:lnSpc>
                <a:spcPct val="150000"/>
              </a:lnSpc>
              <a:spcBef>
                <a:spcPts val="0"/>
              </a:spcBef>
              <a:spcAft>
                <a:spcPts val="0"/>
              </a:spcAft>
              <a:buClr>
                <a:srgbClr val="57B7D9"/>
              </a:buClr>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991596" y="275498"/>
            <a:ext cx="10709835" cy="1758576"/>
          </a:xfrm>
          <a:prstGeom prst="rect">
            <a:avLst/>
          </a:prstGeom>
          <a:noFill/>
          <a:ln>
            <a:noFill/>
          </a:ln>
        </p:spPr>
        <p:txBody>
          <a:bodyPr spcFirstLastPara="1" wrap="square" lIns="45675" tIns="45675" rIns="45675" bIns="45675" anchor="b" anchorCtr="0">
            <a:noAutofit/>
          </a:bodyPr>
          <a:lstStyle/>
          <a:p>
            <a:pPr marL="0" marR="0" lvl="0" indent="0" algn="l" rtl="0">
              <a:lnSpc>
                <a:spcPct val="90000"/>
              </a:lnSpc>
              <a:spcBef>
                <a:spcPts val="0"/>
              </a:spcBef>
              <a:spcAft>
                <a:spcPts val="0"/>
              </a:spcAft>
              <a:buClr>
                <a:srgbClr val="1EBADD"/>
              </a:buClr>
              <a:buSzPts val="7200"/>
              <a:buFont typeface="Cambria"/>
              <a:buNone/>
            </a:pPr>
            <a:r>
              <a:rPr lang="en-US" sz="7200">
                <a:latin typeface="Cambria"/>
                <a:ea typeface="Cambria"/>
                <a:cs typeface="Cambria"/>
                <a:sym typeface="Cambria"/>
              </a:rPr>
              <a:t>Data Science and AI</a:t>
            </a:r>
            <a:endParaRPr/>
          </a:p>
        </p:txBody>
      </p:sp>
      <p:sp>
        <p:nvSpPr>
          <p:cNvPr id="119" name="Google Shape;119;p4"/>
          <p:cNvSpPr txBox="1">
            <a:spLocks noGrp="1"/>
          </p:cNvSpPr>
          <p:nvPr>
            <p:ph type="body" idx="1"/>
          </p:nvPr>
        </p:nvSpPr>
        <p:spPr>
          <a:xfrm>
            <a:off x="1040108" y="2324268"/>
            <a:ext cx="10709835" cy="3820699"/>
          </a:xfrm>
          <a:prstGeom prst="rect">
            <a:avLst/>
          </a:prstGeom>
          <a:noFill/>
          <a:ln>
            <a:noFill/>
          </a:ln>
        </p:spPr>
        <p:txBody>
          <a:bodyPr spcFirstLastPara="1" wrap="square" lIns="45675" tIns="45675" rIns="45675" bIns="45675" anchor="t" anchorCtr="0">
            <a:noAutofit/>
          </a:bodyPr>
          <a:lstStyle/>
          <a:p>
            <a:pPr marL="0" lvl="0" indent="0" algn="l" rtl="0">
              <a:lnSpc>
                <a:spcPct val="90000"/>
              </a:lnSpc>
              <a:spcBef>
                <a:spcPts val="0"/>
              </a:spcBef>
              <a:spcAft>
                <a:spcPts val="0"/>
              </a:spcAft>
              <a:buSzPts val="4400"/>
              <a:buNone/>
            </a:pPr>
            <a:endParaRPr/>
          </a:p>
          <a:p>
            <a:pPr marL="0" lvl="0" indent="0" algn="l" rtl="0">
              <a:lnSpc>
                <a:spcPct val="90000"/>
              </a:lnSpc>
              <a:spcBef>
                <a:spcPts val="1000"/>
              </a:spcBef>
              <a:spcAft>
                <a:spcPts val="0"/>
              </a:spcAft>
              <a:buClr>
                <a:srgbClr val="DD4755"/>
              </a:buClr>
              <a:buSzPts val="3600"/>
              <a:buFont typeface="Cambria"/>
              <a:buNone/>
            </a:pPr>
            <a:endParaRPr sz="4400">
              <a:latin typeface="Cambria"/>
              <a:ea typeface="Cambria"/>
              <a:cs typeface="Cambria"/>
              <a:sym typeface="Cambria"/>
            </a:endParaRPr>
          </a:p>
          <a:p>
            <a:pPr marL="0" lvl="0" indent="0" algn="l" rtl="0">
              <a:lnSpc>
                <a:spcPct val="90000"/>
              </a:lnSpc>
              <a:spcBef>
                <a:spcPts val="1000"/>
              </a:spcBef>
              <a:spcAft>
                <a:spcPts val="0"/>
              </a:spcAft>
              <a:buClr>
                <a:srgbClr val="DD4755"/>
              </a:buClr>
              <a:buSzPts val="3600"/>
              <a:buFont typeface="Cambria"/>
              <a:buNone/>
            </a:pPr>
            <a:endParaRPr sz="4400">
              <a:solidFill>
                <a:srgbClr val="DD4755"/>
              </a:solidFill>
              <a:latin typeface="Cambria"/>
              <a:ea typeface="Cambria"/>
              <a:cs typeface="Cambria"/>
              <a:sym typeface="Cambria"/>
            </a:endParaRPr>
          </a:p>
          <a:p>
            <a:pPr marL="0" lvl="0" indent="0" algn="l" rtl="0">
              <a:lnSpc>
                <a:spcPct val="90000"/>
              </a:lnSpc>
              <a:spcBef>
                <a:spcPts val="1000"/>
              </a:spcBef>
              <a:spcAft>
                <a:spcPts val="0"/>
              </a:spcAft>
              <a:buClr>
                <a:srgbClr val="DD4755"/>
              </a:buClr>
              <a:buSzPts val="3600"/>
              <a:buFont typeface="Cambria"/>
              <a:buNone/>
            </a:pPr>
            <a:r>
              <a:rPr lang="en-US" sz="4400">
                <a:solidFill>
                  <a:srgbClr val="FF0000"/>
                </a:solidFill>
                <a:latin typeface="Cambria"/>
                <a:ea typeface="Cambria"/>
                <a:cs typeface="Cambria"/>
                <a:sym typeface="Cambria"/>
              </a:rPr>
              <a:t>Questioning Technique</a:t>
            </a:r>
            <a:endParaRPr sz="2400">
              <a:solidFill>
                <a:srgbClr val="FF0000"/>
              </a:solidFill>
              <a:latin typeface="Calibri"/>
              <a:ea typeface="Calibri"/>
              <a:cs typeface="Calibri"/>
              <a:sym typeface="Calibri"/>
            </a:endParaRPr>
          </a:p>
        </p:txBody>
      </p:sp>
      <p:cxnSp>
        <p:nvCxnSpPr>
          <p:cNvPr id="120" name="Google Shape;120;p4"/>
          <p:cNvCxnSpPr/>
          <p:nvPr/>
        </p:nvCxnSpPr>
        <p:spPr>
          <a:xfrm>
            <a:off x="1089130" y="5116866"/>
            <a:ext cx="6156300" cy="20400"/>
          </a:xfrm>
          <a:prstGeom prst="straightConnector1">
            <a:avLst/>
          </a:prstGeom>
          <a:noFill/>
          <a:ln w="28575" cap="flat" cmpd="sng">
            <a:solidFill>
              <a:srgbClr val="FF0000"/>
            </a:solidFill>
            <a:prstDash val="solid"/>
            <a:miter lim="8000"/>
            <a:headEnd type="none" w="sm" len="sm"/>
            <a:tailEnd type="none" w="sm" len="sm"/>
          </a:ln>
        </p:spPr>
      </p:cxnSp>
      <p:cxnSp>
        <p:nvCxnSpPr>
          <p:cNvPr id="121" name="Google Shape;121;p4"/>
          <p:cNvCxnSpPr/>
          <p:nvPr/>
        </p:nvCxnSpPr>
        <p:spPr>
          <a:xfrm>
            <a:off x="1089130" y="4117302"/>
            <a:ext cx="6156352" cy="20286"/>
          </a:xfrm>
          <a:prstGeom prst="straightConnector1">
            <a:avLst/>
          </a:prstGeom>
          <a:noFill/>
          <a:ln w="28575" cap="flat" cmpd="sng">
            <a:solidFill>
              <a:srgbClr val="FF0000"/>
            </a:solidFill>
            <a:prstDash val="solid"/>
            <a:miter lim="8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3142051" y="275499"/>
            <a:ext cx="8440350" cy="1302496"/>
          </a:xfrm>
          <a:prstGeom prst="rect">
            <a:avLst/>
          </a:prstGeom>
          <a:noFill/>
          <a:ln>
            <a:noFill/>
          </a:ln>
        </p:spPr>
        <p:txBody>
          <a:bodyPr spcFirstLastPara="1" wrap="square" lIns="45675" tIns="45675" rIns="45675" bIns="45675" anchor="b" anchorCtr="0">
            <a:noAutofit/>
          </a:bodyPr>
          <a:lstStyle/>
          <a:p>
            <a:pPr marL="0" lvl="0" indent="0" algn="l" rtl="0">
              <a:lnSpc>
                <a:spcPct val="90000"/>
              </a:lnSpc>
              <a:spcBef>
                <a:spcPts val="0"/>
              </a:spcBef>
              <a:spcAft>
                <a:spcPts val="0"/>
              </a:spcAft>
              <a:buSzPts val="4400"/>
              <a:buNone/>
            </a:pPr>
            <a:r>
              <a:rPr lang="en-US"/>
              <a:t>Your Objective - Three D’s</a:t>
            </a:r>
            <a:endParaRPr/>
          </a:p>
        </p:txBody>
      </p:sp>
      <p:sp>
        <p:nvSpPr>
          <p:cNvPr id="127" name="Google Shape;127;p5"/>
          <p:cNvSpPr txBox="1">
            <a:spLocks noGrp="1"/>
          </p:cNvSpPr>
          <p:nvPr>
            <p:ph type="body" idx="1"/>
          </p:nvPr>
        </p:nvSpPr>
        <p:spPr>
          <a:xfrm>
            <a:off x="3142051" y="1745524"/>
            <a:ext cx="8440350" cy="4827707"/>
          </a:xfrm>
          <a:prstGeom prst="rect">
            <a:avLst/>
          </a:prstGeom>
          <a:noFill/>
          <a:ln>
            <a:noFill/>
          </a:ln>
        </p:spPr>
        <p:txBody>
          <a:bodyPr spcFirstLastPara="1" wrap="square" lIns="45675" tIns="45675" rIns="45675" bIns="45675" anchor="t" anchorCtr="0">
            <a:noAutofit/>
          </a:bodyPr>
          <a:lstStyle/>
          <a:p>
            <a:pPr marL="0" lvl="0" indent="0" algn="l" rtl="0">
              <a:lnSpc>
                <a:spcPct val="150000"/>
              </a:lnSpc>
              <a:spcBef>
                <a:spcPts val="0"/>
              </a:spcBef>
              <a:spcAft>
                <a:spcPts val="0"/>
              </a:spcAft>
              <a:buSzPts val="2400"/>
              <a:buNone/>
            </a:pPr>
            <a:endParaRPr b="1">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b="1">
                <a:solidFill>
                  <a:srgbClr val="0000FF"/>
                </a:solidFill>
              </a:rPr>
              <a:t>D</a:t>
            </a:r>
            <a:r>
              <a:rPr lang="en-US">
                <a:solidFill>
                  <a:srgbClr val="000000"/>
                </a:solidFill>
              </a:rPr>
              <a:t>efine</a:t>
            </a:r>
            <a:r>
              <a:rPr lang="en-US" b="1">
                <a:solidFill>
                  <a:srgbClr val="000000"/>
                </a:solidFill>
              </a:rPr>
              <a:t> </a:t>
            </a:r>
            <a:r>
              <a:rPr lang="en-US">
                <a:solidFill>
                  <a:srgbClr val="000000"/>
                </a:solidFill>
              </a:rPr>
              <a:t>the problem/opportunity</a:t>
            </a:r>
            <a:endParaRPr>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b="1">
                <a:solidFill>
                  <a:srgbClr val="0000FF"/>
                </a:solidFill>
              </a:rPr>
              <a:t>D</a:t>
            </a:r>
            <a:r>
              <a:rPr lang="en-US">
                <a:solidFill>
                  <a:srgbClr val="000000"/>
                </a:solidFill>
              </a:rPr>
              <a:t>esign</a:t>
            </a:r>
            <a:r>
              <a:rPr lang="en-US" b="1">
                <a:solidFill>
                  <a:srgbClr val="000000"/>
                </a:solidFill>
              </a:rPr>
              <a:t> </a:t>
            </a:r>
            <a:r>
              <a:rPr lang="en-US">
                <a:solidFill>
                  <a:srgbClr val="000000"/>
                </a:solidFill>
              </a:rPr>
              <a:t>the solution</a:t>
            </a:r>
            <a:endParaRPr>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b="1">
                <a:solidFill>
                  <a:srgbClr val="0000FF"/>
                </a:solidFill>
              </a:rPr>
              <a:t>D</a:t>
            </a:r>
            <a:r>
              <a:rPr lang="en-US">
                <a:solidFill>
                  <a:srgbClr val="000000"/>
                </a:solidFill>
              </a:rPr>
              <a:t>eliver</a:t>
            </a:r>
            <a:r>
              <a:rPr lang="en-US" b="1">
                <a:solidFill>
                  <a:srgbClr val="000000"/>
                </a:solidFill>
              </a:rPr>
              <a:t> </a:t>
            </a:r>
            <a:r>
              <a:rPr lang="en-US">
                <a:solidFill>
                  <a:srgbClr val="000000"/>
                </a:solidFill>
              </a:rPr>
              <a:t>the results</a:t>
            </a:r>
            <a:endParaRPr>
              <a:solidFill>
                <a:srgbClr val="000000"/>
              </a:solidFill>
            </a:endParaRPr>
          </a:p>
          <a:p>
            <a:pPr marL="0" lvl="0" indent="0" algn="l" rtl="0">
              <a:lnSpc>
                <a:spcPct val="150000"/>
              </a:lnSpc>
              <a:spcBef>
                <a:spcPts val="0"/>
              </a:spcBef>
              <a:spcAft>
                <a:spcPts val="0"/>
              </a:spcAft>
              <a:buSzPts val="2400"/>
              <a:buNone/>
            </a:pPr>
            <a:endParaRPr b="1">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3142051" y="275499"/>
            <a:ext cx="8440500" cy="1302600"/>
          </a:xfrm>
          <a:prstGeom prst="rect">
            <a:avLst/>
          </a:prstGeom>
          <a:noFill/>
          <a:ln>
            <a:noFill/>
          </a:ln>
        </p:spPr>
        <p:txBody>
          <a:bodyPr spcFirstLastPara="1" wrap="square" lIns="45675" tIns="45675" rIns="45675" bIns="45675" anchor="b" anchorCtr="0">
            <a:noAutofit/>
          </a:bodyPr>
          <a:lstStyle/>
          <a:p>
            <a:pPr marL="0" lvl="0" indent="0" algn="l" rtl="0">
              <a:lnSpc>
                <a:spcPct val="90000"/>
              </a:lnSpc>
              <a:spcBef>
                <a:spcPts val="0"/>
              </a:spcBef>
              <a:spcAft>
                <a:spcPts val="0"/>
              </a:spcAft>
              <a:buSzPts val="4400"/>
              <a:buNone/>
            </a:pPr>
            <a:r>
              <a:rPr lang="en-US"/>
              <a:t>Defining the Problem, Opportunity or Challenge</a:t>
            </a:r>
            <a:endParaRPr/>
          </a:p>
        </p:txBody>
      </p:sp>
      <p:grpSp>
        <p:nvGrpSpPr>
          <p:cNvPr id="133" name="Google Shape;133;p6"/>
          <p:cNvGrpSpPr/>
          <p:nvPr/>
        </p:nvGrpSpPr>
        <p:grpSpPr>
          <a:xfrm>
            <a:off x="7904618" y="4510260"/>
            <a:ext cx="3283661" cy="1845954"/>
            <a:chOff x="6038025" y="2598925"/>
            <a:chExt cx="2469661" cy="1384500"/>
          </a:xfrm>
        </p:grpSpPr>
        <p:cxnSp>
          <p:nvCxnSpPr>
            <p:cNvPr id="134" name="Google Shape;134;p6"/>
            <p:cNvCxnSpPr/>
            <p:nvPr/>
          </p:nvCxnSpPr>
          <p:spPr>
            <a:xfrm>
              <a:off x="6038025" y="3312550"/>
              <a:ext cx="582000" cy="0"/>
            </a:xfrm>
            <a:prstGeom prst="straightConnector1">
              <a:avLst/>
            </a:prstGeom>
            <a:noFill/>
            <a:ln w="9525" cap="flat" cmpd="sng">
              <a:solidFill>
                <a:srgbClr val="C2C2C2"/>
              </a:solidFill>
              <a:prstDash val="solid"/>
              <a:round/>
              <a:headEnd type="none" w="sm" len="sm"/>
              <a:tailEnd type="none" w="sm" len="sm"/>
            </a:ln>
          </p:spPr>
        </p:cxnSp>
        <p:sp>
          <p:nvSpPr>
            <p:cNvPr id="135" name="Google Shape;135;p6"/>
            <p:cNvSpPr txBox="1"/>
            <p:nvPr/>
          </p:nvSpPr>
          <p:spPr>
            <a:xfrm>
              <a:off x="6640486" y="2598925"/>
              <a:ext cx="1867200" cy="13845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Roboto"/>
                  <a:ea typeface="Roboto"/>
                  <a:cs typeface="Roboto"/>
                  <a:sym typeface="Roboto"/>
                </a:rPr>
                <a:t>Closed </a:t>
              </a:r>
              <a:r>
                <a:rPr lang="en-US" sz="1600" b="0" i="0" u="none" strike="noStrike" cap="none">
                  <a:solidFill>
                    <a:srgbClr val="000000"/>
                  </a:solidFill>
                  <a:latin typeface="Roboto"/>
                  <a:ea typeface="Roboto"/>
                  <a:cs typeface="Roboto"/>
                  <a:sym typeface="Roboto"/>
                </a:rPr>
                <a:t>Questions</a:t>
              </a: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2100"/>
                </a:spcAft>
                <a:buClr>
                  <a:srgbClr val="000000"/>
                </a:buClr>
                <a:buSzPts val="1100"/>
                <a:buFont typeface="Arial"/>
                <a:buNone/>
              </a:pPr>
              <a:r>
                <a:rPr lang="en-US" sz="1100" b="0" i="0" u="none" strike="noStrike" cap="none">
                  <a:solidFill>
                    <a:srgbClr val="000000"/>
                  </a:solidFill>
                  <a:latin typeface="Roboto"/>
                  <a:ea typeface="Roboto"/>
                  <a:cs typeface="Roboto"/>
                  <a:sym typeface="Roboto"/>
                </a:rPr>
                <a:t>To confirm your understanding, ensure you are on the right track and to get permission to proceed.</a:t>
              </a:r>
              <a:endParaRPr sz="1100" b="1" i="0" u="none" strike="noStrike" cap="none">
                <a:solidFill>
                  <a:srgbClr val="000000"/>
                </a:solidFill>
                <a:latin typeface="Roboto"/>
                <a:ea typeface="Roboto"/>
                <a:cs typeface="Roboto"/>
                <a:sym typeface="Roboto"/>
              </a:endParaRPr>
            </a:p>
          </p:txBody>
        </p:sp>
        <p:sp>
          <p:nvSpPr>
            <p:cNvPr id="136" name="Google Shape;136;p6"/>
            <p:cNvSpPr/>
            <p:nvPr/>
          </p:nvSpPr>
          <p:spPr>
            <a:xfrm>
              <a:off x="6424027" y="3212150"/>
              <a:ext cx="198600" cy="198300"/>
            </a:xfrm>
            <a:prstGeom prst="ellipse">
              <a:avLst/>
            </a:prstGeom>
            <a:solidFill>
              <a:srgbClr val="307B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6"/>
            <p:cNvSpPr txBox="1"/>
            <p:nvPr/>
          </p:nvSpPr>
          <p:spPr>
            <a:xfrm>
              <a:off x="6399017" y="3156109"/>
              <a:ext cx="247500" cy="3129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2100"/>
                </a:spcAft>
                <a:buClr>
                  <a:srgbClr val="000000"/>
                </a:buClr>
                <a:buSzPts val="1100"/>
                <a:buFont typeface="Arial"/>
                <a:buNone/>
              </a:pPr>
              <a:r>
                <a:rPr lang="en-US" sz="1100" b="0" i="0" u="none" strike="noStrike" cap="none">
                  <a:solidFill>
                    <a:srgbClr val="FFFFFF"/>
                  </a:solidFill>
                  <a:latin typeface="Roboto"/>
                  <a:ea typeface="Roboto"/>
                  <a:cs typeface="Roboto"/>
                  <a:sym typeface="Roboto"/>
                </a:rPr>
                <a:t>3</a:t>
              </a:r>
              <a:endParaRPr sz="1100" b="0" i="0" u="none" strike="noStrike" cap="none">
                <a:solidFill>
                  <a:srgbClr val="FFFFFF"/>
                </a:solidFill>
                <a:latin typeface="Roboto"/>
                <a:ea typeface="Roboto"/>
                <a:cs typeface="Roboto"/>
                <a:sym typeface="Roboto"/>
              </a:endParaRPr>
            </a:p>
          </p:txBody>
        </p:sp>
      </p:grpSp>
      <p:grpSp>
        <p:nvGrpSpPr>
          <p:cNvPr id="138" name="Google Shape;138;p6"/>
          <p:cNvGrpSpPr/>
          <p:nvPr/>
        </p:nvGrpSpPr>
        <p:grpSpPr>
          <a:xfrm>
            <a:off x="2855940" y="3556511"/>
            <a:ext cx="3356792" cy="1845954"/>
            <a:chOff x="636321" y="1844098"/>
            <a:chExt cx="2994729" cy="1384500"/>
          </a:xfrm>
        </p:grpSpPr>
        <p:sp>
          <p:nvSpPr>
            <p:cNvPr id="139" name="Google Shape;139;p6"/>
            <p:cNvSpPr txBox="1"/>
            <p:nvPr/>
          </p:nvSpPr>
          <p:spPr>
            <a:xfrm>
              <a:off x="636321" y="1844098"/>
              <a:ext cx="1867200" cy="13845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Roboto"/>
                  <a:ea typeface="Roboto"/>
                  <a:cs typeface="Roboto"/>
                  <a:sym typeface="Roboto"/>
                </a:rPr>
                <a:t>Probing </a:t>
              </a:r>
              <a:r>
                <a:rPr lang="en-US" sz="1600" b="0" i="0" u="none" strike="noStrike" cap="none">
                  <a:solidFill>
                    <a:srgbClr val="000000"/>
                  </a:solidFill>
                  <a:latin typeface="Roboto"/>
                  <a:ea typeface="Roboto"/>
                  <a:cs typeface="Roboto"/>
                  <a:sym typeface="Roboto"/>
                </a:rPr>
                <a:t>Questions</a:t>
              </a:r>
              <a:endParaRPr sz="1600" b="0" i="0" u="none" strike="noStrike" cap="none">
                <a:solidFill>
                  <a:srgbClr val="000000"/>
                </a:solidFill>
                <a:latin typeface="Roboto"/>
                <a:ea typeface="Roboto"/>
                <a:cs typeface="Roboto"/>
                <a:sym typeface="Roboto"/>
              </a:endParaRPr>
            </a:p>
            <a:p>
              <a:pPr marL="0" marR="0" lvl="0" indent="0" algn="r"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Roboto"/>
                <a:ea typeface="Roboto"/>
                <a:cs typeface="Roboto"/>
                <a:sym typeface="Roboto"/>
              </a:endParaRPr>
            </a:p>
            <a:p>
              <a:pPr marL="0" marR="0" lvl="0" indent="0" algn="r" rtl="0">
                <a:lnSpc>
                  <a:spcPct val="100000"/>
                </a:lnSpc>
                <a:spcBef>
                  <a:spcPts val="0"/>
                </a:spcBef>
                <a:spcAft>
                  <a:spcPts val="2100"/>
                </a:spcAft>
                <a:buClr>
                  <a:srgbClr val="000000"/>
                </a:buClr>
                <a:buSzPts val="1100"/>
                <a:buFont typeface="Arial"/>
                <a:buNone/>
              </a:pPr>
              <a:r>
                <a:rPr lang="en-US" sz="1100" b="0" i="0" u="none" strike="noStrike" cap="none">
                  <a:solidFill>
                    <a:srgbClr val="000000"/>
                  </a:solidFill>
                  <a:latin typeface="Roboto"/>
                  <a:ea typeface="Roboto"/>
                  <a:cs typeface="Roboto"/>
                  <a:sym typeface="Roboto"/>
                </a:rPr>
                <a:t>Once you have an idea of the general context, you will need to drill down further in detail to understand specifics.</a:t>
              </a:r>
              <a:endParaRPr sz="1100" b="1" i="0" u="none" strike="noStrike" cap="none">
                <a:solidFill>
                  <a:srgbClr val="000000"/>
                </a:solidFill>
                <a:latin typeface="Roboto"/>
                <a:ea typeface="Roboto"/>
                <a:cs typeface="Roboto"/>
                <a:sym typeface="Roboto"/>
              </a:endParaRPr>
            </a:p>
          </p:txBody>
        </p:sp>
        <p:cxnSp>
          <p:nvCxnSpPr>
            <p:cNvPr id="140" name="Google Shape;140;p6"/>
            <p:cNvCxnSpPr/>
            <p:nvPr/>
          </p:nvCxnSpPr>
          <p:spPr>
            <a:xfrm rot="10800000">
              <a:off x="2587350" y="2536350"/>
              <a:ext cx="1043700" cy="0"/>
            </a:xfrm>
            <a:prstGeom prst="straightConnector1">
              <a:avLst/>
            </a:prstGeom>
            <a:noFill/>
            <a:ln w="9525" cap="flat" cmpd="sng">
              <a:solidFill>
                <a:srgbClr val="C2C2C2"/>
              </a:solidFill>
              <a:prstDash val="solid"/>
              <a:round/>
              <a:headEnd type="none" w="sm" len="sm"/>
              <a:tailEnd type="none" w="sm" len="sm"/>
            </a:ln>
          </p:spPr>
        </p:cxnSp>
        <p:sp>
          <p:nvSpPr>
            <p:cNvPr id="141" name="Google Shape;141;p6"/>
            <p:cNvSpPr/>
            <p:nvPr/>
          </p:nvSpPr>
          <p:spPr>
            <a:xfrm>
              <a:off x="2523501" y="2431050"/>
              <a:ext cx="198600" cy="198300"/>
            </a:xfrm>
            <a:prstGeom prst="ellipse">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6"/>
            <p:cNvSpPr txBox="1"/>
            <p:nvPr/>
          </p:nvSpPr>
          <p:spPr>
            <a:xfrm>
              <a:off x="2498491" y="2373759"/>
              <a:ext cx="247500" cy="3129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2100"/>
                </a:spcAft>
                <a:buClr>
                  <a:srgbClr val="000000"/>
                </a:buClr>
                <a:buSzPts val="1100"/>
                <a:buFont typeface="Arial"/>
                <a:buNone/>
              </a:pPr>
              <a:r>
                <a:rPr lang="en-US" sz="1100" b="0" i="0" u="none" strike="noStrike" cap="none">
                  <a:solidFill>
                    <a:srgbClr val="FFFFFF"/>
                  </a:solidFill>
                  <a:latin typeface="Roboto"/>
                  <a:ea typeface="Roboto"/>
                  <a:cs typeface="Roboto"/>
                  <a:sym typeface="Roboto"/>
                </a:rPr>
                <a:t>2</a:t>
              </a:r>
              <a:endParaRPr sz="1100" b="0" i="0" u="none" strike="noStrike" cap="none">
                <a:solidFill>
                  <a:srgbClr val="FFFFFF"/>
                </a:solidFill>
                <a:latin typeface="Roboto"/>
                <a:ea typeface="Roboto"/>
                <a:cs typeface="Roboto"/>
                <a:sym typeface="Roboto"/>
              </a:endParaRPr>
            </a:p>
          </p:txBody>
        </p:sp>
      </p:grpSp>
      <p:grpSp>
        <p:nvGrpSpPr>
          <p:cNvPr id="143" name="Google Shape;143;p6"/>
          <p:cNvGrpSpPr/>
          <p:nvPr/>
        </p:nvGrpSpPr>
        <p:grpSpPr>
          <a:xfrm>
            <a:off x="7342737" y="1592963"/>
            <a:ext cx="4340381" cy="1845954"/>
            <a:chOff x="4908100" y="889950"/>
            <a:chExt cx="3599586" cy="1384500"/>
          </a:xfrm>
        </p:grpSpPr>
        <p:cxnSp>
          <p:nvCxnSpPr>
            <p:cNvPr id="144" name="Google Shape;144;p6"/>
            <p:cNvCxnSpPr/>
            <p:nvPr/>
          </p:nvCxnSpPr>
          <p:spPr>
            <a:xfrm>
              <a:off x="4908100" y="1593250"/>
              <a:ext cx="1715100" cy="0"/>
            </a:xfrm>
            <a:prstGeom prst="straightConnector1">
              <a:avLst/>
            </a:prstGeom>
            <a:noFill/>
            <a:ln w="9525" cap="flat" cmpd="sng">
              <a:solidFill>
                <a:srgbClr val="C2C2C2"/>
              </a:solidFill>
              <a:prstDash val="solid"/>
              <a:round/>
              <a:headEnd type="none" w="sm" len="sm"/>
              <a:tailEnd type="none" w="sm" len="sm"/>
            </a:ln>
          </p:spPr>
        </p:cxnSp>
        <p:sp>
          <p:nvSpPr>
            <p:cNvPr id="145" name="Google Shape;145;p6"/>
            <p:cNvSpPr txBox="1"/>
            <p:nvPr/>
          </p:nvSpPr>
          <p:spPr>
            <a:xfrm>
              <a:off x="6640486" y="889950"/>
              <a:ext cx="1867200" cy="13845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Roboto"/>
                  <a:ea typeface="Roboto"/>
                  <a:cs typeface="Roboto"/>
                  <a:sym typeface="Roboto"/>
                </a:rPr>
                <a:t>Open </a:t>
              </a:r>
              <a:r>
                <a:rPr lang="en-US" sz="1600" b="0" i="0" u="none" strike="noStrike" cap="none">
                  <a:solidFill>
                    <a:srgbClr val="000000"/>
                  </a:solidFill>
                  <a:latin typeface="Roboto"/>
                  <a:ea typeface="Roboto"/>
                  <a:cs typeface="Roboto"/>
                  <a:sym typeface="Roboto"/>
                </a:rPr>
                <a:t>Questions</a:t>
              </a: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2100"/>
                </a:spcAft>
                <a:buClr>
                  <a:srgbClr val="000000"/>
                </a:buClr>
                <a:buSzPts val="1100"/>
                <a:buFont typeface="Arial"/>
                <a:buNone/>
              </a:pPr>
              <a:r>
                <a:rPr lang="en-US" sz="1100" b="0" i="0" u="none" strike="noStrike" cap="none">
                  <a:solidFill>
                    <a:srgbClr val="000000"/>
                  </a:solidFill>
                  <a:latin typeface="Roboto"/>
                  <a:ea typeface="Roboto"/>
                  <a:cs typeface="Roboto"/>
                  <a:sym typeface="Roboto"/>
                </a:rPr>
                <a:t>To explore the background, understand the context. Get the person talking so you can establish as many facts and assumptions as possible.</a:t>
              </a:r>
              <a:endParaRPr sz="1100" b="1" i="0" u="none" strike="noStrike" cap="none">
                <a:solidFill>
                  <a:srgbClr val="000000"/>
                </a:solidFill>
                <a:latin typeface="Roboto"/>
                <a:ea typeface="Roboto"/>
                <a:cs typeface="Roboto"/>
                <a:sym typeface="Roboto"/>
              </a:endParaRPr>
            </a:p>
          </p:txBody>
        </p:sp>
        <p:sp>
          <p:nvSpPr>
            <p:cNvPr id="146" name="Google Shape;146;p6"/>
            <p:cNvSpPr/>
            <p:nvPr/>
          </p:nvSpPr>
          <p:spPr>
            <a:xfrm>
              <a:off x="6427830" y="1493307"/>
              <a:ext cx="198600" cy="198300"/>
            </a:xfrm>
            <a:prstGeom prst="ellipse">
              <a:avLst/>
            </a:prstGeom>
            <a:solidFill>
              <a:srgbClr val="0C58D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6"/>
            <p:cNvSpPr txBox="1"/>
            <p:nvPr/>
          </p:nvSpPr>
          <p:spPr>
            <a:xfrm>
              <a:off x="6402820" y="1436790"/>
              <a:ext cx="247500" cy="3129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2100"/>
                </a:spcAft>
                <a:buClr>
                  <a:srgbClr val="000000"/>
                </a:buClr>
                <a:buSzPts val="1100"/>
                <a:buFont typeface="Arial"/>
                <a:buNone/>
              </a:pPr>
              <a:r>
                <a:rPr lang="en-US" sz="1100" b="0" i="0" u="none" strike="noStrike" cap="none">
                  <a:solidFill>
                    <a:srgbClr val="FFFFFF"/>
                  </a:solidFill>
                  <a:latin typeface="Roboto"/>
                  <a:ea typeface="Roboto"/>
                  <a:cs typeface="Roboto"/>
                  <a:sym typeface="Roboto"/>
                </a:rPr>
                <a:t>1</a:t>
              </a:r>
              <a:endParaRPr sz="1100" b="0" i="0" u="none" strike="noStrike" cap="none">
                <a:solidFill>
                  <a:srgbClr val="FFFFFF"/>
                </a:solidFill>
                <a:latin typeface="Roboto"/>
                <a:ea typeface="Roboto"/>
                <a:cs typeface="Roboto"/>
                <a:sym typeface="Roboto"/>
              </a:endParaRPr>
            </a:p>
          </p:txBody>
        </p:sp>
      </p:grpSp>
      <p:grpSp>
        <p:nvGrpSpPr>
          <p:cNvPr id="148" name="Google Shape;148;p6"/>
          <p:cNvGrpSpPr/>
          <p:nvPr/>
        </p:nvGrpSpPr>
        <p:grpSpPr>
          <a:xfrm rot="10800000">
            <a:off x="4819493" y="2022964"/>
            <a:ext cx="4686298" cy="4335893"/>
            <a:chOff x="2991269" y="1153325"/>
            <a:chExt cx="3514811" cy="3252002"/>
          </a:xfrm>
        </p:grpSpPr>
        <p:sp>
          <p:nvSpPr>
            <p:cNvPr id="149" name="Google Shape;149;p6"/>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150" name="Google Shape;150;p6"/>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0944A1"/>
            </a:solidFill>
            <a:ln>
              <a:noFill/>
            </a:ln>
          </p:spPr>
        </p:sp>
        <p:sp>
          <p:nvSpPr>
            <p:cNvPr id="151" name="Google Shape;151;p6"/>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307BF3"/>
            </a:solidFill>
            <a:ln>
              <a:noFill/>
            </a:ln>
          </p:spPr>
        </p:sp>
        <p:sp>
          <p:nvSpPr>
            <p:cNvPr id="152" name="Google Shape;152;p6"/>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153" name="Google Shape;153;p6"/>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0944A1"/>
            </a:solidFill>
            <a:ln>
              <a:noFill/>
            </a:ln>
          </p:spPr>
        </p:sp>
        <p:sp>
          <p:nvSpPr>
            <p:cNvPr id="154" name="Google Shape;154;p6"/>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0D5DDF"/>
            </a:solidFill>
            <a:ln>
              <a:noFill/>
            </a:ln>
          </p:spPr>
        </p:sp>
        <p:sp>
          <p:nvSpPr>
            <p:cNvPr id="155" name="Google Shape;155;p6"/>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0944A1"/>
            </a:solidFill>
            <a:ln>
              <a:noFill/>
            </a:ln>
          </p:spPr>
        </p:sp>
        <p:sp>
          <p:nvSpPr>
            <p:cNvPr id="156" name="Google Shape;156;p6"/>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0C58D3"/>
            </a:solidFill>
            <a:ln>
              <a:noFill/>
            </a:ln>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3142051" y="275499"/>
            <a:ext cx="8440500" cy="1302600"/>
          </a:xfrm>
          <a:prstGeom prst="rect">
            <a:avLst/>
          </a:prstGeom>
          <a:noFill/>
          <a:ln>
            <a:noFill/>
          </a:ln>
        </p:spPr>
        <p:txBody>
          <a:bodyPr spcFirstLastPara="1" wrap="square" lIns="45675" tIns="45675" rIns="45675" bIns="45675" anchor="b" anchorCtr="0">
            <a:noAutofit/>
          </a:bodyPr>
          <a:lstStyle/>
          <a:p>
            <a:pPr marL="0" lvl="0" indent="0" algn="l" rtl="0">
              <a:lnSpc>
                <a:spcPct val="90000"/>
              </a:lnSpc>
              <a:spcBef>
                <a:spcPts val="0"/>
              </a:spcBef>
              <a:spcAft>
                <a:spcPts val="0"/>
              </a:spcAft>
              <a:buSzPts val="4400"/>
              <a:buNone/>
            </a:pPr>
            <a:r>
              <a:rPr lang="en-US"/>
              <a:t>Open Questions - TED</a:t>
            </a:r>
            <a:endParaRPr/>
          </a:p>
        </p:txBody>
      </p:sp>
      <p:sp>
        <p:nvSpPr>
          <p:cNvPr id="162" name="Google Shape;162;p7"/>
          <p:cNvSpPr txBox="1">
            <a:spLocks noGrp="1"/>
          </p:cNvSpPr>
          <p:nvPr>
            <p:ph type="body" idx="1"/>
          </p:nvPr>
        </p:nvSpPr>
        <p:spPr>
          <a:xfrm>
            <a:off x="3142051" y="1745524"/>
            <a:ext cx="8440500" cy="4827600"/>
          </a:xfrm>
          <a:prstGeom prst="rect">
            <a:avLst/>
          </a:prstGeom>
          <a:noFill/>
          <a:ln>
            <a:noFill/>
          </a:ln>
        </p:spPr>
        <p:txBody>
          <a:bodyPr spcFirstLastPara="1" wrap="square" lIns="45675" tIns="45675" rIns="45675" bIns="45675" anchor="t" anchorCtr="0">
            <a:noAutofit/>
          </a:bodyPr>
          <a:lstStyle/>
          <a:p>
            <a:pPr marL="0" lvl="0" indent="0" algn="l" rtl="0">
              <a:lnSpc>
                <a:spcPct val="150000"/>
              </a:lnSpc>
              <a:spcBef>
                <a:spcPts val="0"/>
              </a:spcBef>
              <a:spcAft>
                <a:spcPts val="0"/>
              </a:spcAft>
              <a:buSzPts val="2400"/>
              <a:buNone/>
            </a:pPr>
            <a:r>
              <a:rPr lang="en-US" sz="3600" b="1">
                <a:solidFill>
                  <a:srgbClr val="000000"/>
                </a:solidFill>
              </a:rPr>
              <a:t>Tell, Explain, Describe</a:t>
            </a:r>
            <a:endParaRPr sz="3600" b="1">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b="1">
                <a:solidFill>
                  <a:srgbClr val="000000"/>
                </a:solidFill>
              </a:rPr>
              <a:t>“</a:t>
            </a:r>
            <a:r>
              <a:rPr lang="en-US" b="1">
                <a:solidFill>
                  <a:srgbClr val="0000FF"/>
                </a:solidFill>
              </a:rPr>
              <a:t>T</a:t>
            </a:r>
            <a:r>
              <a:rPr lang="en-US">
                <a:solidFill>
                  <a:srgbClr val="000000"/>
                </a:solidFill>
              </a:rPr>
              <a:t>ell</a:t>
            </a:r>
            <a:r>
              <a:rPr lang="en-US" b="1">
                <a:solidFill>
                  <a:srgbClr val="000000"/>
                </a:solidFill>
              </a:rPr>
              <a:t> </a:t>
            </a:r>
            <a:r>
              <a:rPr lang="en-US">
                <a:solidFill>
                  <a:srgbClr val="000000"/>
                </a:solidFill>
              </a:rPr>
              <a:t>me about…”</a:t>
            </a:r>
            <a:endParaRPr>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b="1">
                <a:solidFill>
                  <a:srgbClr val="000000"/>
                </a:solidFill>
              </a:rPr>
              <a:t>“</a:t>
            </a:r>
            <a:r>
              <a:rPr lang="en-US" b="1">
                <a:solidFill>
                  <a:srgbClr val="0000FF"/>
                </a:solidFill>
              </a:rPr>
              <a:t>E</a:t>
            </a:r>
            <a:r>
              <a:rPr lang="en-US">
                <a:solidFill>
                  <a:srgbClr val="000000"/>
                </a:solidFill>
              </a:rPr>
              <a:t>xplain</a:t>
            </a:r>
            <a:r>
              <a:rPr lang="en-US" b="1">
                <a:solidFill>
                  <a:srgbClr val="000000"/>
                </a:solidFill>
              </a:rPr>
              <a:t> </a:t>
            </a:r>
            <a:r>
              <a:rPr lang="en-US">
                <a:solidFill>
                  <a:srgbClr val="000000"/>
                </a:solidFill>
              </a:rPr>
              <a:t>the way that …”</a:t>
            </a:r>
            <a:endParaRPr>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b="1">
                <a:solidFill>
                  <a:srgbClr val="000000"/>
                </a:solidFill>
              </a:rPr>
              <a:t>“</a:t>
            </a:r>
            <a:r>
              <a:rPr lang="en-US" b="1">
                <a:solidFill>
                  <a:srgbClr val="0000FF"/>
                </a:solidFill>
              </a:rPr>
              <a:t>D</a:t>
            </a:r>
            <a:r>
              <a:rPr lang="en-US">
                <a:solidFill>
                  <a:srgbClr val="000000"/>
                </a:solidFill>
              </a:rPr>
              <a:t>escribe</a:t>
            </a:r>
            <a:r>
              <a:rPr lang="en-US" b="1">
                <a:solidFill>
                  <a:srgbClr val="000000"/>
                </a:solidFill>
              </a:rPr>
              <a:t> </a:t>
            </a:r>
            <a:r>
              <a:rPr lang="en-US">
                <a:solidFill>
                  <a:srgbClr val="000000"/>
                </a:solidFill>
              </a:rPr>
              <a:t>the situation for me…”</a:t>
            </a:r>
            <a:endParaRPr>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a:solidFill>
                  <a:srgbClr val="000000"/>
                </a:solidFill>
              </a:rPr>
              <a:t>Good for exploring customer needs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a:spLocks noGrp="1"/>
          </p:cNvSpPr>
          <p:nvPr>
            <p:ph type="title"/>
          </p:nvPr>
        </p:nvSpPr>
        <p:spPr>
          <a:xfrm>
            <a:off x="3142051" y="275499"/>
            <a:ext cx="8440500" cy="1302600"/>
          </a:xfrm>
          <a:prstGeom prst="rect">
            <a:avLst/>
          </a:prstGeom>
          <a:noFill/>
          <a:ln>
            <a:noFill/>
          </a:ln>
        </p:spPr>
        <p:txBody>
          <a:bodyPr spcFirstLastPara="1" wrap="square" lIns="45675" tIns="45675" rIns="45675" bIns="45675" anchor="b" anchorCtr="0">
            <a:noAutofit/>
          </a:bodyPr>
          <a:lstStyle/>
          <a:p>
            <a:pPr marL="0" lvl="0" indent="0" algn="l" rtl="0">
              <a:lnSpc>
                <a:spcPct val="90000"/>
              </a:lnSpc>
              <a:spcBef>
                <a:spcPts val="0"/>
              </a:spcBef>
              <a:spcAft>
                <a:spcPts val="0"/>
              </a:spcAft>
              <a:buSzPts val="4400"/>
              <a:buNone/>
            </a:pPr>
            <a:r>
              <a:rPr lang="en-US"/>
              <a:t>Probing Questions</a:t>
            </a:r>
            <a:endParaRPr/>
          </a:p>
        </p:txBody>
      </p:sp>
      <p:sp>
        <p:nvSpPr>
          <p:cNvPr id="168" name="Google Shape;168;p8"/>
          <p:cNvSpPr txBox="1">
            <a:spLocks noGrp="1"/>
          </p:cNvSpPr>
          <p:nvPr>
            <p:ph type="body" idx="1"/>
          </p:nvPr>
        </p:nvSpPr>
        <p:spPr>
          <a:xfrm>
            <a:off x="3142051" y="1745524"/>
            <a:ext cx="8440500" cy="4827600"/>
          </a:xfrm>
          <a:prstGeom prst="rect">
            <a:avLst/>
          </a:prstGeom>
          <a:noFill/>
          <a:ln>
            <a:noFill/>
          </a:ln>
        </p:spPr>
        <p:txBody>
          <a:bodyPr spcFirstLastPara="1" wrap="square" lIns="45675" tIns="45675" rIns="45675" bIns="45675" anchor="t" anchorCtr="0">
            <a:noAutofit/>
          </a:bodyPr>
          <a:lstStyle/>
          <a:p>
            <a:pPr marL="0" marR="0" lvl="0" indent="0" algn="l" rtl="0">
              <a:lnSpc>
                <a:spcPct val="150000"/>
              </a:lnSpc>
              <a:spcBef>
                <a:spcPts val="0"/>
              </a:spcBef>
              <a:spcAft>
                <a:spcPts val="0"/>
              </a:spcAft>
              <a:buSzPts val="2400"/>
              <a:buNone/>
            </a:pPr>
            <a:r>
              <a:rPr lang="en-US" sz="3600" b="1">
                <a:solidFill>
                  <a:srgbClr val="0000FF"/>
                </a:solidFill>
              </a:rPr>
              <a:t>What, When, Why, Where, How</a:t>
            </a:r>
            <a:endParaRPr sz="3600" b="1">
              <a:solidFill>
                <a:srgbClr val="0000FF"/>
              </a:solidFill>
            </a:endParaRPr>
          </a:p>
          <a:p>
            <a:pPr marL="228600" marR="0" lvl="0" indent="-228600" algn="l" rtl="0">
              <a:lnSpc>
                <a:spcPct val="150000"/>
              </a:lnSpc>
              <a:spcBef>
                <a:spcPts val="0"/>
              </a:spcBef>
              <a:spcAft>
                <a:spcPts val="0"/>
              </a:spcAft>
              <a:buClr>
                <a:srgbClr val="0000FF"/>
              </a:buClr>
              <a:buSzPts val="2400"/>
              <a:buChar char="•"/>
            </a:pPr>
            <a:r>
              <a:rPr lang="en-US">
                <a:solidFill>
                  <a:schemeClr val="dk1"/>
                </a:solidFill>
              </a:rPr>
              <a:t>Dig deeper into a specific area</a:t>
            </a:r>
            <a:endParaRPr>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a:solidFill>
                  <a:schemeClr val="dk1"/>
                </a:solidFill>
              </a:rPr>
              <a:t>Respond to an answer and ask a probing question to get more information</a:t>
            </a:r>
            <a:endParaRPr>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a:solidFill>
                  <a:schemeClr val="dk1"/>
                </a:solidFill>
              </a:rPr>
              <a:t>“Oh I see… so, when was the last time that happened? How many times did that happen last week? Why do you think that might be happening? What are the possibilities? How did it come to your attention?”</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3142051" y="275499"/>
            <a:ext cx="8440500" cy="1302600"/>
          </a:xfrm>
          <a:prstGeom prst="rect">
            <a:avLst/>
          </a:prstGeom>
          <a:noFill/>
          <a:ln>
            <a:noFill/>
          </a:ln>
        </p:spPr>
        <p:txBody>
          <a:bodyPr spcFirstLastPara="1" wrap="square" lIns="45675" tIns="45675" rIns="45675" bIns="45675" anchor="b" anchorCtr="0">
            <a:noAutofit/>
          </a:bodyPr>
          <a:lstStyle/>
          <a:p>
            <a:pPr marL="0" lvl="0" indent="0" algn="l" rtl="0">
              <a:lnSpc>
                <a:spcPct val="90000"/>
              </a:lnSpc>
              <a:spcBef>
                <a:spcPts val="0"/>
              </a:spcBef>
              <a:spcAft>
                <a:spcPts val="0"/>
              </a:spcAft>
              <a:buSzPts val="4400"/>
              <a:buNone/>
            </a:pPr>
            <a:r>
              <a:rPr lang="en-US"/>
              <a:t>CAUTION - “Why” is very powerful</a:t>
            </a:r>
            <a:endParaRPr/>
          </a:p>
        </p:txBody>
      </p:sp>
      <p:sp>
        <p:nvSpPr>
          <p:cNvPr id="174" name="Google Shape;174;p9"/>
          <p:cNvSpPr txBox="1">
            <a:spLocks noGrp="1"/>
          </p:cNvSpPr>
          <p:nvPr>
            <p:ph type="body" idx="1"/>
          </p:nvPr>
        </p:nvSpPr>
        <p:spPr>
          <a:xfrm>
            <a:off x="3142051" y="1745524"/>
            <a:ext cx="8440500" cy="4827600"/>
          </a:xfrm>
          <a:prstGeom prst="rect">
            <a:avLst/>
          </a:prstGeom>
          <a:noFill/>
          <a:ln>
            <a:noFill/>
          </a:ln>
        </p:spPr>
        <p:txBody>
          <a:bodyPr spcFirstLastPara="1" wrap="square" lIns="45675" tIns="45675" rIns="45675" bIns="45675" anchor="t" anchorCtr="0">
            <a:noAutofit/>
          </a:bodyPr>
          <a:lstStyle/>
          <a:p>
            <a:pPr marL="228600" lvl="0" indent="-228600" algn="l" rtl="0">
              <a:lnSpc>
                <a:spcPct val="150000"/>
              </a:lnSpc>
              <a:spcBef>
                <a:spcPts val="0"/>
              </a:spcBef>
              <a:spcAft>
                <a:spcPts val="0"/>
              </a:spcAft>
              <a:buClr>
                <a:srgbClr val="0000FF"/>
              </a:buClr>
              <a:buSzPts val="2400"/>
              <a:buChar char="•"/>
            </a:pPr>
            <a:r>
              <a:rPr lang="en-US">
                <a:solidFill>
                  <a:srgbClr val="000000"/>
                </a:solidFill>
              </a:rPr>
              <a:t>Be very careful about how you use the question Why</a:t>
            </a:r>
            <a:endParaRPr>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a:solidFill>
                  <a:srgbClr val="000000"/>
                </a:solidFill>
              </a:rPr>
              <a:t>In every culture, the question why is often received or considered as an accusation</a:t>
            </a:r>
            <a:r>
              <a:rPr lang="en-US" baseline="30000">
                <a:solidFill>
                  <a:srgbClr val="000000"/>
                </a:solidFill>
              </a:rPr>
              <a:t>1</a:t>
            </a:r>
            <a:endParaRPr baseline="30000">
              <a:solidFill>
                <a:srgbClr val="000000"/>
              </a:solidFill>
            </a:endParaRPr>
          </a:p>
          <a:p>
            <a:pPr marL="228600" lvl="0" indent="-228600" algn="l" rtl="0">
              <a:lnSpc>
                <a:spcPct val="150000"/>
              </a:lnSpc>
              <a:spcBef>
                <a:spcPts val="0"/>
              </a:spcBef>
              <a:spcAft>
                <a:spcPts val="0"/>
              </a:spcAft>
              <a:buClr>
                <a:srgbClr val="0000FF"/>
              </a:buClr>
              <a:buSzPts val="2400"/>
              <a:buChar char="•"/>
            </a:pPr>
            <a:r>
              <a:rPr lang="en-US">
                <a:solidFill>
                  <a:schemeClr val="dk1"/>
                </a:solidFill>
              </a:rPr>
              <a:t>Remove ego and personality from the question, consider the culture of the organisation, the person you are speaking with and their role</a:t>
            </a:r>
            <a:endParaRPr>
              <a:solidFill>
                <a:srgbClr val="000000"/>
              </a:solidFill>
            </a:endParaRPr>
          </a:p>
          <a:p>
            <a:pPr marL="0" lvl="0" indent="0" algn="l" rtl="0">
              <a:lnSpc>
                <a:spcPct val="150000"/>
              </a:lnSpc>
              <a:spcBef>
                <a:spcPts val="0"/>
              </a:spcBef>
              <a:spcAft>
                <a:spcPts val="0"/>
              </a:spcAft>
              <a:buSzPts val="2400"/>
              <a:buNone/>
            </a:pPr>
            <a:endParaRPr b="1">
              <a:solidFill>
                <a:srgbClr val="000000"/>
              </a:solidFill>
            </a:endParaRPr>
          </a:p>
          <a:p>
            <a:pPr marL="0" lvl="0" indent="0" algn="l" rtl="0">
              <a:lnSpc>
                <a:spcPct val="150000"/>
              </a:lnSpc>
              <a:spcBef>
                <a:spcPts val="0"/>
              </a:spcBef>
              <a:spcAft>
                <a:spcPts val="0"/>
              </a:spcAft>
              <a:buSzPts val="2400"/>
              <a:buNone/>
            </a:pPr>
            <a:endParaRPr b="1">
              <a:solidFill>
                <a:srgbClr val="000000"/>
              </a:solidFill>
            </a:endParaRPr>
          </a:p>
          <a:p>
            <a:pPr marL="0" marR="0" lvl="0" indent="0" algn="l" rtl="0">
              <a:lnSpc>
                <a:spcPct val="150000"/>
              </a:lnSpc>
              <a:spcBef>
                <a:spcPts val="0"/>
              </a:spcBef>
              <a:spcAft>
                <a:spcPts val="0"/>
              </a:spcAft>
              <a:buSzPts val="2400"/>
              <a:buNone/>
            </a:pPr>
            <a:r>
              <a:rPr lang="en-US" sz="1100" b="1">
                <a:solidFill>
                  <a:srgbClr val="000000"/>
                </a:solidFill>
              </a:rPr>
              <a:t>1 </a:t>
            </a:r>
            <a:r>
              <a:rPr lang="en-US" sz="1100" b="1">
                <a:solidFill>
                  <a:schemeClr val="dk1"/>
                </a:solidFill>
              </a:rPr>
              <a:t>Chris Voss </a:t>
            </a:r>
            <a:r>
              <a:rPr lang="en-US" sz="1100" b="1">
                <a:solidFill>
                  <a:srgbClr val="000000"/>
                </a:solidFill>
              </a:rPr>
              <a:t>2016, Random House Books, Never Split the Difference</a:t>
            </a:r>
            <a:endParaRPr sz="1100" b="1">
              <a:solidFill>
                <a:srgbClr val="000000"/>
              </a:solidFill>
            </a:endParaRPr>
          </a:p>
        </p:txBody>
      </p:sp>
    </p:spTree>
  </p:cSld>
  <p:clrMapOvr>
    <a:masterClrMapping/>
  </p:clrMapOvr>
</p:sld>
</file>

<file path=ppt/theme/theme1.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534</Words>
  <Application>Microsoft Office PowerPoint</Application>
  <PresentationFormat>Widescreen</PresentationFormat>
  <Paragraphs>74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Cambria</vt:lpstr>
      <vt:lpstr>Arial</vt:lpstr>
      <vt:lpstr>Roboto</vt:lpstr>
      <vt:lpstr>Custom Design</vt:lpstr>
      <vt:lpstr>PowerPoint Presentation</vt:lpstr>
      <vt:lpstr>Data Science and AI</vt:lpstr>
      <vt:lpstr>Overview of Soft Skills Modules</vt:lpstr>
      <vt:lpstr>Data Science and AI</vt:lpstr>
      <vt:lpstr>Your Objective - Three D’s</vt:lpstr>
      <vt:lpstr>Defining the Problem, Opportunity or Challenge</vt:lpstr>
      <vt:lpstr>Open Questions - TED</vt:lpstr>
      <vt:lpstr>Probing Questions</vt:lpstr>
      <vt:lpstr>CAUTION - “Why” is very powerful</vt:lpstr>
      <vt:lpstr>Why? - The Super Probing Question</vt:lpstr>
      <vt:lpstr>Closed Questions</vt:lpstr>
      <vt:lpstr>Active Listening - Three A’s</vt:lpstr>
      <vt:lpstr>Example Role Play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Questioning Techniques.v1.2</dc:title>
  <dc:creator>Institute of Data</dc:creator>
  <cp:lastModifiedBy>Chaitanya Rao</cp:lastModifiedBy>
  <cp:revision>2</cp:revision>
  <dcterms:modified xsi:type="dcterms:W3CDTF">2021-01-13T21:41:41Z</dcterms:modified>
</cp:coreProperties>
</file>