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YGeKq63TNf3/RsphN4V+1Ekn5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8AFD9-43B1-4813-B36C-6F0DDA4C897C}">
  <a:tblStyle styleId="{4E48AFD9-43B1-4813-B36C-6F0DDA4C89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about capstone presentation format.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students to open their text editor to document their capstone.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each item of table.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Pull out background and objective of your capstone and fill out the table.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Allow five minutes to write background &amp; objectives.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Plugin one student’s machine to present the doc to the class.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Help them to improve their background. Background is the place where you introduce your project.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Engage other students as well by asking relevant questions.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Allow students 3~5 minutes to write assumptions about their capstone.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Allow user 3~5 minutes to write user stories.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persona.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Share student’s screen with others. Improve / Help them to write user stories effectively.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Introductions and housekeeping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Different view of documentation</a:t>
            </a: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Wrap up.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Benjamin Franklin said “By </a:t>
            </a:r>
            <a:r>
              <a:rPr lang="en-US" sz="1200" b="1">
                <a:solidFill>
                  <a:srgbClr val="222222"/>
                </a:solidFill>
                <a:highlight>
                  <a:srgbClr val="FFFFFF"/>
                </a:highlight>
              </a:rPr>
              <a:t>failing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 to prepare, you are preparing to </a:t>
            </a:r>
            <a:r>
              <a:rPr lang="en-US" sz="1200" b="1">
                <a:solidFill>
                  <a:srgbClr val="222222"/>
                </a:solidFill>
                <a:highlight>
                  <a:srgbClr val="FFFFFF"/>
                </a:highlight>
              </a:rPr>
              <a:t>fail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” and later Winston Churchill modified that, rather famously, to “</a:t>
            </a:r>
            <a:r>
              <a:rPr lang="en-US" sz="1200" b="1">
                <a:solidFill>
                  <a:srgbClr val="222222"/>
                </a:solidFill>
                <a:highlight>
                  <a:srgbClr val="FFFFFF"/>
                </a:highlight>
              </a:rPr>
              <a:t>Failing to plan is planning to fail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”.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Several students to present the documents they have worked on during the class. feedback from the group.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the importance of documentation. Mention that if you fail to plan, then you plan to fail.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Learning outcomes for the session are the frameworks and skills required to document appropriately and write well.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During the session students will use their capstone project and document it using these methods.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Student: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Why do you use documentation?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getting student’s answer go through the list with relevant examples.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Brief explanation of 3D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Give some examples of importance of writing style. Ex: Resume, Cover Letter, Proposals.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students about their idea of writing styles.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through the list one by one with examples.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them to prepare to write.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73" name="Google Shape;73;p42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4" name="Google Shape;74;p42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78" name="Google Shape;78;p4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Title and Content black 1-colum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9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1" name="Google Shape;21;p30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2" name="Google Shape;2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0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black 1-column">
  <p:cSld name="Outline black 1-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31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9" name="Google Shape;2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1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-column">
  <p:cSld name="Title and Content 1-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2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>
            <a:spLocks noGrp="1"/>
          </p:cNvSpPr>
          <p:nvPr>
            <p:ph type="title"/>
          </p:nvPr>
        </p:nvSpPr>
        <p:spPr>
          <a:xfrm>
            <a:off x="1270000" y="377825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1"/>
          </p:nvPr>
        </p:nvSpPr>
        <p:spPr>
          <a:xfrm>
            <a:off x="12700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2"/>
          </p:nvPr>
        </p:nvSpPr>
        <p:spPr>
          <a:xfrm>
            <a:off x="61722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3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3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7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GRtKDFdVt4beZei9YUXsx0-pQtRLE50nZ1gNrNjOqrc/edit?ts=5e1d408b#heading=h.h99eg3i5tgj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3780623" y="4705060"/>
            <a:ext cx="4721092" cy="101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4044088" y="4565537"/>
            <a:ext cx="4149912" cy="13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How to Document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Use logical structure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Always have a beginning, middle and an end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Use 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project document template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Remember to use a SAW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dirty="0"/>
              <a:t>Remember to Define, Design and Deliver.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Define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Document Macro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AF25F-1A54-463C-AE00-5E92C2BF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51" y="1882723"/>
            <a:ext cx="76390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Industry and domain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48EDE9-0694-4741-B0A5-18D01F96D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51" y="1922360"/>
            <a:ext cx="678180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Business and Data Questions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3CF474-4BF7-4B03-8840-5489C937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51" y="1915446"/>
            <a:ext cx="736282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F375E1-AE0A-414A-9093-E43E588D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51" y="2166937"/>
            <a:ext cx="538162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 Science Process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81-BE6F-4D5E-94C7-254EEC99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51" y="1660269"/>
            <a:ext cx="5195704" cy="45878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Answers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435E8D-FADB-4803-B7D6-5CBB3386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29" y="1943100"/>
            <a:ext cx="50482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Recommendations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10A43-AE39-41D5-A6A0-5E3688E8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51" y="2333010"/>
            <a:ext cx="8597504" cy="14819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Solution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E83B0-A39B-4B9F-BBDC-86817095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51" y="1980277"/>
            <a:ext cx="8440500" cy="1279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Documentation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1089130" y="5040666"/>
            <a:ext cx="6156300" cy="20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6" name="Google Shape;106;p2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References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9C787-F89A-49F4-A22B-402DC7F69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06"/>
          <a:stretch/>
        </p:blipFill>
        <p:spPr>
          <a:xfrm>
            <a:off x="3142051" y="2561477"/>
            <a:ext cx="8533458" cy="1302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Deliver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How to deal with time estimates?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b="1">
                <a:solidFill>
                  <a:srgbClr val="0000FF"/>
                </a:solidFill>
              </a:rPr>
              <a:t>“How long will it take?”</a:t>
            </a:r>
            <a:endParaRPr>
              <a:solidFill>
                <a:srgbClr val="0000FF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Answer a question with a question - “When do you need it?”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an executive gives you a poorly defined request and demands to know how long it will take. You can respond by saying: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“I can design &amp; deliver something that will meet your objectives fast, but I’ll need to define the project in more detail, then I can give you an exact timeframe….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“So tell me, what is the primary objective?”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Projects should never be longer than 6-8 weeks 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projects get too long then break them into phases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3-month project is a warning that project definition might be poor or ill-conceived.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Tasks</a:t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050" y="2286792"/>
            <a:ext cx="8440500" cy="214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Results &amp; Conclusions 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050" y="2394891"/>
            <a:ext cx="8440500" cy="284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Fail to plan, plan to fail</a:t>
            </a:r>
            <a:endParaRPr/>
          </a:p>
        </p:txBody>
      </p:sp>
      <p:graphicFrame>
        <p:nvGraphicFramePr>
          <p:cNvPr id="241" name="Google Shape;241;p25"/>
          <p:cNvGraphicFramePr/>
          <p:nvPr/>
        </p:nvGraphicFramePr>
        <p:xfrm>
          <a:off x="3329350" y="1905000"/>
          <a:ext cx="5701000" cy="3048000"/>
        </p:xfrm>
        <a:graphic>
          <a:graphicData uri="http://schemas.openxmlformats.org/drawingml/2006/table">
            <a:tbl>
              <a:tblPr>
                <a:noFill/>
                <a:tableStyleId>{4E48AFD9-43B1-4813-B36C-6F0DDA4C897C}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Typical Document Sections</a:t>
                      </a:r>
                      <a:endParaRPr sz="18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3xDs stage</a:t>
                      </a:r>
                      <a:endParaRPr sz="18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Background &amp; Objectives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Assumptions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Stories and Requirements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Open Questions/Out of Scope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Designs, Mockups, Flow Charts etc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Design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Tasks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Deliver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Results and Conclusion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7400" y="1905000"/>
            <a:ext cx="2086950" cy="20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9825" y="4117925"/>
            <a:ext cx="1981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Presentations and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Document things?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People easily forget what was said or agreed which can lead to misunderstanding, confusion and wasted time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Trying to achieve an objective without documentation creates a very high risk of failure, job loss and reputational damage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The quality of your thinking is demonstrated by the quality of your written documentation 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Other people will duplicate your work in the future if there is no documentation to rely on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Great documentation results in project approval, promotion and remains an artefact of your success for years to come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Remembering Your Objective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b="1">
                <a:solidFill>
                  <a:srgbClr val="0000FF"/>
                </a:solidFill>
              </a:rPr>
              <a:t>DEFINE, DESIGN, DELIVER</a:t>
            </a:r>
            <a:endParaRPr sz="3600" b="1">
              <a:solidFill>
                <a:srgbClr val="0000FF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b="1" u="sng">
                <a:solidFill>
                  <a:srgbClr val="0000FF"/>
                </a:solidFill>
              </a:rPr>
              <a:t>You</a:t>
            </a:r>
            <a:r>
              <a:rPr lang="en-US" b="1">
                <a:solidFill>
                  <a:srgbClr val="0000FF"/>
                </a:solidFill>
              </a:rPr>
              <a:t> are the solution</a:t>
            </a:r>
            <a:endParaRPr b="1">
              <a:solidFill>
                <a:srgbClr val="0000FF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b="1">
                <a:solidFill>
                  <a:srgbClr val="0000FF"/>
                </a:solidFill>
              </a:rPr>
              <a:t>Define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the issue (problem or opportunity?)</a:t>
            </a:r>
            <a:endParaRPr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b="1">
                <a:solidFill>
                  <a:srgbClr val="0000FF"/>
                </a:solidFill>
              </a:rPr>
              <a:t>Design </a:t>
            </a:r>
            <a:r>
              <a:rPr lang="en-US">
                <a:solidFill>
                  <a:srgbClr val="000000"/>
                </a:solidFill>
              </a:rPr>
              <a:t>the solution</a:t>
            </a:r>
            <a:endParaRPr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b="1">
                <a:solidFill>
                  <a:srgbClr val="0000FF"/>
                </a:solidFill>
              </a:rPr>
              <a:t>Deliver </a:t>
            </a:r>
            <a:r>
              <a:rPr lang="en-US">
                <a:solidFill>
                  <a:srgbClr val="000000"/>
                </a:solidFill>
              </a:rPr>
              <a:t>the results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3Ds mapping to Documentation</a:t>
            </a:r>
            <a:endParaRPr/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3329350" y="2286000"/>
          <a:ext cx="8088050" cy="3048000"/>
        </p:xfrm>
        <a:graphic>
          <a:graphicData uri="http://schemas.openxmlformats.org/drawingml/2006/table">
            <a:tbl>
              <a:tblPr>
                <a:noFill/>
                <a:tableStyleId>{4E48AFD9-43B1-4813-B36C-6F0DDA4C897C}</a:tableStyleId>
              </a:tblPr>
              <a:tblGrid>
                <a:gridCol w="40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Typical Document Sections</a:t>
                      </a:r>
                      <a:endParaRPr sz="18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3xDs stage</a:t>
                      </a:r>
                      <a:endParaRPr sz="18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Background &amp; Objectives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Assumptions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Stories and Requirements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Open Questions/Out of Scope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Designs, Mockups, Flow Charts etc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Design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Tasks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Deliver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Results and Conclusion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Define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Writing Style - SAW!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Short</a:t>
            </a:r>
            <a:endParaRPr b="1"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Sentences - use full stops. Avoid using “and”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Paragraphs - break them up. Use bold, sub-headings &amp; lists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Active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voice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Active (subject performs action): </a:t>
            </a:r>
            <a:r>
              <a:rPr lang="en-US" i="1"/>
              <a:t>“Customers believed their account was suspended when they saw the alert”</a:t>
            </a:r>
            <a:endParaRPr i="1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Passive (subject receives action): </a:t>
            </a:r>
            <a:r>
              <a:rPr lang="en-US" i="1"/>
              <a:t>“It was believed by customers that their account was suspended when they saw the alert”</a:t>
            </a: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FF"/>
                </a:solidFill>
              </a:rPr>
              <a:t>We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focused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Generally refer to “we” and not “I”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When to Document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Waiting until the end of a project to write things up doesn’t work. So record and document continuously: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At the start of a project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When stakeholder feedback has been obtained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During project meetings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If a project decision has been taken - record it!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At the completion of a project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After the results of a project have been obtained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to Document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Project briefs - capture verbal briefs in writing and email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b="1">
                <a:solidFill>
                  <a:srgbClr val="0000FF"/>
                </a:solidFill>
              </a:rPr>
              <a:t>Project plans - continually maintain</a:t>
            </a:r>
            <a:endParaRPr b="1">
              <a:solidFill>
                <a:srgbClr val="0000FF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Meeting minutes - attendees, agenda, decisions, tasks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Designs - wire frames, flow charts, screen designs, architecture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b="1">
                <a:solidFill>
                  <a:srgbClr val="0000FF"/>
                </a:solidFill>
              </a:rPr>
              <a:t>User requirements - [persona, feature, reason]</a:t>
            </a:r>
            <a:endParaRPr b="1">
              <a:solidFill>
                <a:srgbClr val="0000FF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Functional requirements - technical detail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Tasks - person and due date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Presentations - beginning, middle &amp; end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to Document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Confluence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MS Office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/>
              <a:t>Google Docs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937</Words>
  <Application>Microsoft Office PowerPoint</Application>
  <PresentationFormat>Widescreen</PresentationFormat>
  <Paragraphs>152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Custom Design</vt:lpstr>
      <vt:lpstr>PowerPoint Presentation</vt:lpstr>
      <vt:lpstr>Data Science and AI</vt:lpstr>
      <vt:lpstr>Why Document things?</vt:lpstr>
      <vt:lpstr>Remembering Your Objective</vt:lpstr>
      <vt:lpstr>3Ds mapping to Documentation</vt:lpstr>
      <vt:lpstr>Writing Style - SAW!</vt:lpstr>
      <vt:lpstr>When to Document</vt:lpstr>
      <vt:lpstr>What to Document</vt:lpstr>
      <vt:lpstr>Where to Document</vt:lpstr>
      <vt:lpstr>How to Document</vt:lpstr>
      <vt:lpstr>Define</vt:lpstr>
      <vt:lpstr>Document Macro</vt:lpstr>
      <vt:lpstr>Industry and domain</vt:lpstr>
      <vt:lpstr>Business and Data Questions</vt:lpstr>
      <vt:lpstr>Data</vt:lpstr>
      <vt:lpstr>Data Science Process</vt:lpstr>
      <vt:lpstr>Answers</vt:lpstr>
      <vt:lpstr>Recommendations</vt:lpstr>
      <vt:lpstr>Solution</vt:lpstr>
      <vt:lpstr>References</vt:lpstr>
      <vt:lpstr>Deliver</vt:lpstr>
      <vt:lpstr>How to deal with time estimates?</vt:lpstr>
      <vt:lpstr>Tasks</vt:lpstr>
      <vt:lpstr>Results &amp; Conclusions </vt:lpstr>
      <vt:lpstr>Fail to plan, plan to fail</vt:lpstr>
      <vt:lpstr>Presentations and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Institute of Data</dc:creator>
  <cp:lastModifiedBy>Chaitanya Rao</cp:lastModifiedBy>
  <cp:revision>7</cp:revision>
  <dcterms:modified xsi:type="dcterms:W3CDTF">2021-01-24T02:52:11Z</dcterms:modified>
</cp:coreProperties>
</file>