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70" r:id="rId3"/>
    <p:sldId id="272" r:id="rId4"/>
    <p:sldId id="263" r:id="rId5"/>
    <p:sldId id="265" r:id="rId6"/>
    <p:sldId id="271" r:id="rId7"/>
    <p:sldId id="268" r:id="rId8"/>
    <p:sldId id="26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PeIRcO9oki27I2UjJwZMWFq5n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63410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8199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Give some examples of importance of writing style. Ex: Resume, Cover Letter, Proposals.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Ask students about their idea of writing styles.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Go through the list one by one with examples.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Ask them to prepare to write.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233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4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32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_WITH_CAPTION_TEXT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ITLE_AND_VERTICAL_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1-column">
  <p:cSld name="Section Title white 1-colum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77" name="Google Shape;77;p25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white 2-column">
  <p:cSld name="Section Title white 2-colum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82" name="Google Shape;82;p26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1-column">
  <p:cSld name="Title and Content white 1-colum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2-column">
  <p:cSld name="Title and Content white 2-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white 3-column">
  <p:cSld name="Title and Content white 3-colum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1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black 1-column">
  <p:cSld name="Title and Content black 1-colum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1"/>
          </p:nvPr>
        </p:nvSpPr>
        <p:spPr>
          <a:xfrm>
            <a:off x="1267261" y="1523224"/>
            <a:ext cx="10709835" cy="472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167080" y="6334462"/>
            <a:ext cx="425942" cy="4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sz="2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6" name="Google Shape;16;p12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white 1-column">
  <p:cSld name="Outline white 1-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13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" name="Google Shape;23;p13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3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50" cy="145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tline black 1-column">
  <p:cSld name="Outline black 1-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cxnSp>
        <p:nvCxnSpPr>
          <p:cNvPr id="29" name="Google Shape;29;p14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0" name="Google Shape;30;p14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4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9483" y="275093"/>
            <a:ext cx="3158750" cy="145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-column">
  <p:cSld name="Title and Content 1-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_OBJECT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1270000" y="377825"/>
            <a:ext cx="105156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1270000" y="15240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6172200" y="15240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6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35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0"/>
          <p:cNvSpPr txBox="1"/>
          <p:nvPr/>
        </p:nvSpPr>
        <p:spPr>
          <a:xfrm>
            <a:off x="4038600" y="63563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2021 Institute of 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7200" dirty="0">
                <a:latin typeface="Cambria"/>
                <a:ea typeface="Cambria"/>
                <a:cs typeface="Cambria"/>
                <a:sym typeface="Cambria"/>
              </a:rPr>
              <a:t>Data Science &amp; AI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dirty="0">
                <a:latin typeface="Cambria"/>
                <a:ea typeface="Cambria"/>
                <a:cs typeface="Cambria"/>
                <a:sym typeface="Cambria"/>
              </a:rPr>
              <a:t>My Name</a:t>
            </a: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dirty="0">
                <a:latin typeface="Cambria"/>
                <a:ea typeface="Cambria"/>
                <a:cs typeface="Cambria"/>
                <a:sym typeface="Cambria"/>
              </a:rPr>
              <a:t>Capstone Pitch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endParaRPr sz="44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400" dirty="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Proposals</a:t>
            </a:r>
            <a:endParaRPr sz="24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>
            <a:off x="3330887" y="5269266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10" name="Google Shape;110;p2"/>
          <p:cNvCxnSpPr/>
          <p:nvPr/>
        </p:nvCxnSpPr>
        <p:spPr>
          <a:xfrm>
            <a:off x="3330887" y="4117302"/>
            <a:ext cx="6156352" cy="20286"/>
          </a:xfrm>
          <a:prstGeom prst="straightConnector1">
            <a:avLst/>
          </a:prstGeom>
          <a:noFill/>
          <a:ln w="28575" cap="flat" cmpd="sng">
            <a:solidFill>
              <a:srgbClr val="DD4755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BIO</a:t>
            </a:r>
            <a:endParaRPr dirty="0"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500" cy="4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dirty="0"/>
              <a:t>hort Bio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dirty="0"/>
              <a:t>Covering your experience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dirty="0"/>
              <a:t>Profile</a:t>
            </a: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dirty="0"/>
              <a:t>Portfolio</a:t>
            </a: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dirty="0"/>
              <a:t>Education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58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571500" indent="-342900"/>
            <a:r>
              <a:rPr lang="en-US" dirty="0"/>
              <a:t>Capstone Proposals</a:t>
            </a:r>
          </a:p>
          <a:p>
            <a:pPr marL="1028700" lvl="1" indent="-342900"/>
            <a:r>
              <a:rPr lang="en-US" dirty="0"/>
              <a:t>Proposal 1</a:t>
            </a:r>
          </a:p>
          <a:p>
            <a:pPr marL="1028700" lvl="1" indent="-342900"/>
            <a:r>
              <a:rPr lang="en-US" dirty="0"/>
              <a:t>Proposal 2</a:t>
            </a:r>
          </a:p>
          <a:p>
            <a:pPr marL="1028700" lvl="1" indent="-342900"/>
            <a:r>
              <a:rPr lang="en-US" dirty="0"/>
              <a:t>Proposal 3</a:t>
            </a:r>
          </a:p>
          <a:p>
            <a:pPr marL="1028700" lvl="1" indent="-342900"/>
            <a:r>
              <a:rPr lang="en-US" dirty="0"/>
              <a:t>Proposal 4</a:t>
            </a:r>
          </a:p>
          <a:p>
            <a:pPr marL="1028700" lvl="1" indent="-342900"/>
            <a:r>
              <a:rPr lang="en-US" dirty="0"/>
              <a:t>Proposal 5</a:t>
            </a:r>
          </a:p>
          <a:p>
            <a:pPr marL="5715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0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 dirty="0"/>
              <a:t>Proposal 1 - &lt;Title&gt;</a:t>
            </a:r>
            <a:endParaRPr dirty="0"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571500" indent="-342900"/>
            <a:r>
              <a:rPr lang="en-US" dirty="0"/>
              <a:t>Problem Statement</a:t>
            </a:r>
          </a:p>
          <a:p>
            <a:pPr marL="571500" indent="-342900"/>
            <a:r>
              <a:rPr lang="en-US" dirty="0"/>
              <a:t>Stakeholder &amp; ROI/Dollar Value </a:t>
            </a:r>
          </a:p>
          <a:p>
            <a:pPr marL="571500" indent="-342900"/>
            <a:r>
              <a:rPr lang="en-US" dirty="0"/>
              <a:t>Goals</a:t>
            </a:r>
          </a:p>
          <a:p>
            <a:pPr marL="571500" indent="-342900"/>
            <a:r>
              <a:rPr lang="en-US" dirty="0"/>
              <a:t>Success Metrics, Expected Savings/Gains</a:t>
            </a:r>
          </a:p>
          <a:p>
            <a:pPr marL="571500" indent="-342900"/>
            <a:r>
              <a:rPr lang="en-US" dirty="0"/>
              <a:t>Data Source</a:t>
            </a:r>
          </a:p>
          <a:p>
            <a:pPr marL="571500" indent="-342900"/>
            <a:r>
              <a:rPr lang="en-US" dirty="0"/>
              <a:t>Delivery plan</a:t>
            </a:r>
          </a:p>
          <a:p>
            <a:pPr marL="1028700" lvl="1" indent="-342900"/>
            <a:r>
              <a:rPr lang="en-US" dirty="0"/>
              <a:t>EDA, FE and Documentation – 17/2/20</a:t>
            </a:r>
          </a:p>
          <a:p>
            <a:pPr marL="1028700" lvl="1" indent="-342900"/>
            <a:r>
              <a:rPr lang="en-US" dirty="0"/>
              <a:t>Modeling &amp; Updated documentation – 2/3/20</a:t>
            </a:r>
          </a:p>
          <a:p>
            <a:pPr marL="571500" indent="-342900"/>
            <a:r>
              <a:rPr lang="en-US" dirty="0"/>
              <a:t>Q &amp; A - </a:t>
            </a:r>
            <a:r>
              <a:rPr lang="en-US" sz="2000" dirty="0"/>
              <a:t>Questions, Comments, Thoughts, Ideas &amp; Feedback?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89609-1E9E-4D27-8698-0C40BD8A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title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BE0A6-4C01-4ED9-914B-354C2D427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831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A94F1D-482F-4E9B-9E45-43DB0F6A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title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08982-69C6-42F7-B125-735F5D26D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1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135A76-560D-4831-8850-E2D36B27A70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Content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591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B55969-D245-4BCB-8186-F9945E8B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123224-F0D6-455D-A62B-AD9B3F9E2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www.google.com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www.stackoverflow.com</a:t>
            </a: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959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0C1B34-4D38-4FBD-9FFD-54E2D0FE315C}"/>
              </a:ext>
            </a:extLst>
          </p:cNvPr>
          <p:cNvSpPr/>
          <p:nvPr/>
        </p:nvSpPr>
        <p:spPr>
          <a:xfrm>
            <a:off x="2782529" y="1543665"/>
            <a:ext cx="6528619" cy="3569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  <a:sym typeface="Calibri"/>
              </a:rPr>
              <a:t>Thank</a:t>
            </a: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alibri"/>
                <a:cs typeface="Calibri"/>
              </a:rPr>
              <a:t>You</a:t>
            </a:r>
            <a:endParaRPr lang="en-AU" sz="44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0907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151</Words>
  <Application>Microsoft Office PowerPoint</Application>
  <PresentationFormat>Widescreen</PresentationFormat>
  <Paragraphs>44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Custom Design</vt:lpstr>
      <vt:lpstr>Data Science &amp; AI</vt:lpstr>
      <vt:lpstr>BIO</vt:lpstr>
      <vt:lpstr>Agenda</vt:lpstr>
      <vt:lpstr>Proposal 1 - &lt;Title&gt;</vt:lpstr>
      <vt:lpstr>Sample title</vt:lpstr>
      <vt:lpstr>Sample title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Pitch Presentation Template</dc:title>
  <dc:creator>Institute of Data</dc:creator>
  <cp:lastModifiedBy>Chaitanya Rao</cp:lastModifiedBy>
  <cp:revision>29</cp:revision>
  <dcterms:modified xsi:type="dcterms:W3CDTF">2021-01-24T05:37:23Z</dcterms:modified>
</cp:coreProperties>
</file>