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257" r:id="rId3"/>
    <p:sldId id="262" r:id="rId4"/>
    <p:sldId id="267" r:id="rId5"/>
    <p:sldId id="268" r:id="rId6"/>
    <p:sldId id="259" r:id="rId7"/>
    <p:sldId id="263" r:id="rId8"/>
    <p:sldId id="265" r:id="rId9"/>
    <p:sldId id="269" r:id="rId10"/>
    <p:sldId id="266" r:id="rId11"/>
    <p:sldId id="260" r:id="rId12"/>
    <p:sldId id="270" r:id="rId13"/>
    <p:sldId id="264"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CA573-1C9F-4346-A79E-C328B9EF55BF}" v="204" dt="2021-08-11T12:44:18.803"/>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80" d="100"/>
          <a:sy n="80" d="100"/>
        </p:scale>
        <p:origin x="100" y="44"/>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chan" userId="8432cdb738fda735" providerId="LiveId" clId="{348CA573-1C9F-4346-A79E-C328B9EF55BF}"/>
    <pc:docChg chg="undo redo custSel addSld delSld modSld sldOrd">
      <pc:chgData name="stephen chan" userId="8432cdb738fda735" providerId="LiveId" clId="{348CA573-1C9F-4346-A79E-C328B9EF55BF}" dt="2021-08-14T03:49:58.719" v="5474" actId="20577"/>
      <pc:docMkLst>
        <pc:docMk/>
      </pc:docMkLst>
      <pc:sldChg chg="modSp mod">
        <pc:chgData name="stephen chan" userId="8432cdb738fda735" providerId="LiveId" clId="{348CA573-1C9F-4346-A79E-C328B9EF55BF}" dt="2021-08-10T09:29:32.699" v="5032"/>
        <pc:sldMkLst>
          <pc:docMk/>
          <pc:sldMk cId="435141664" sldId="256"/>
        </pc:sldMkLst>
        <pc:spChg chg="mod">
          <ac:chgData name="stephen chan" userId="8432cdb738fda735" providerId="LiveId" clId="{348CA573-1C9F-4346-A79E-C328B9EF55BF}" dt="2021-08-10T09:29:32.699" v="5032"/>
          <ac:spMkLst>
            <pc:docMk/>
            <pc:sldMk cId="435141664" sldId="256"/>
            <ac:spMk id="2" creationId="{00000000-0000-0000-0000-000000000000}"/>
          </ac:spMkLst>
        </pc:spChg>
        <pc:spChg chg="mod">
          <ac:chgData name="stephen chan" userId="8432cdb738fda735" providerId="LiveId" clId="{348CA573-1C9F-4346-A79E-C328B9EF55BF}" dt="2021-08-09T07:40:12.205" v="140" actId="20577"/>
          <ac:spMkLst>
            <pc:docMk/>
            <pc:sldMk cId="435141664" sldId="256"/>
            <ac:spMk id="3" creationId="{00000000-0000-0000-0000-000000000000}"/>
          </ac:spMkLst>
        </pc:spChg>
      </pc:sldChg>
      <pc:sldChg chg="modSp mod modAnim">
        <pc:chgData name="stephen chan" userId="8432cdb738fda735" providerId="LiveId" clId="{348CA573-1C9F-4346-A79E-C328B9EF55BF}" dt="2021-08-11T12:40:20.460" v="5373"/>
        <pc:sldMkLst>
          <pc:docMk/>
          <pc:sldMk cId="1772969468" sldId="257"/>
        </pc:sldMkLst>
        <pc:spChg chg="mod">
          <ac:chgData name="stephen chan" userId="8432cdb738fda735" providerId="LiveId" clId="{348CA573-1C9F-4346-A79E-C328B9EF55BF}" dt="2021-08-10T09:29:32.699" v="5032"/>
          <ac:spMkLst>
            <pc:docMk/>
            <pc:sldMk cId="1772969468" sldId="257"/>
            <ac:spMk id="2" creationId="{00000000-0000-0000-0000-000000000000}"/>
          </ac:spMkLst>
        </pc:spChg>
        <pc:spChg chg="mod">
          <ac:chgData name="stephen chan" userId="8432cdb738fda735" providerId="LiveId" clId="{348CA573-1C9F-4346-A79E-C328B9EF55BF}" dt="2021-08-11T12:25:09.384" v="5240" actId="20577"/>
          <ac:spMkLst>
            <pc:docMk/>
            <pc:sldMk cId="1772969468" sldId="257"/>
            <ac:spMk id="3" creationId="{00000000-0000-0000-0000-000000000000}"/>
          </ac:spMkLst>
        </pc:spChg>
      </pc:sldChg>
      <pc:sldChg chg="addSp delSp modSp del mod">
        <pc:chgData name="stephen chan" userId="8432cdb738fda735" providerId="LiveId" clId="{348CA573-1C9F-4346-A79E-C328B9EF55BF}" dt="2021-08-09T16:07:53.096" v="2488" actId="2696"/>
        <pc:sldMkLst>
          <pc:docMk/>
          <pc:sldMk cId="1928620899" sldId="258"/>
        </pc:sldMkLst>
        <pc:spChg chg="mod">
          <ac:chgData name="stephen chan" userId="8432cdb738fda735" providerId="LiveId" clId="{348CA573-1C9F-4346-A79E-C328B9EF55BF}" dt="2021-08-09T15:00:36.853" v="2291" actId="20577"/>
          <ac:spMkLst>
            <pc:docMk/>
            <pc:sldMk cId="1928620899" sldId="258"/>
            <ac:spMk id="2" creationId="{00000000-0000-0000-0000-000000000000}"/>
          </ac:spMkLst>
        </pc:spChg>
        <pc:spChg chg="add del mod">
          <ac:chgData name="stephen chan" userId="8432cdb738fda735" providerId="LiveId" clId="{348CA573-1C9F-4346-A79E-C328B9EF55BF}" dt="2021-08-09T14:38:12.172" v="1943" actId="22"/>
          <ac:spMkLst>
            <pc:docMk/>
            <pc:sldMk cId="1928620899" sldId="258"/>
            <ac:spMk id="4" creationId="{0D43B6D8-4D3E-44FE-A59D-75EFCA6ECCA3}"/>
          </ac:spMkLst>
        </pc:spChg>
        <pc:spChg chg="add del mod">
          <ac:chgData name="stephen chan" userId="8432cdb738fda735" providerId="LiveId" clId="{348CA573-1C9F-4346-A79E-C328B9EF55BF}" dt="2021-08-09T14:56:15.956" v="2154"/>
          <ac:spMkLst>
            <pc:docMk/>
            <pc:sldMk cId="1928620899" sldId="258"/>
            <ac:spMk id="8" creationId="{CD9B618A-0DF9-48BA-B3E5-50A935279FA6}"/>
          </ac:spMkLst>
        </pc:spChg>
        <pc:spChg chg="add del mod">
          <ac:chgData name="stephen chan" userId="8432cdb738fda735" providerId="LiveId" clId="{348CA573-1C9F-4346-A79E-C328B9EF55BF}" dt="2021-08-09T15:57:54.366" v="2392" actId="478"/>
          <ac:spMkLst>
            <pc:docMk/>
            <pc:sldMk cId="1928620899" sldId="258"/>
            <ac:spMk id="9" creationId="{041AAFA4-98D2-42F6-B68F-CE9813D10C7E}"/>
          </ac:spMkLst>
        </pc:spChg>
        <pc:spChg chg="add mod ord">
          <ac:chgData name="stephen chan" userId="8432cdb738fda735" providerId="LiveId" clId="{348CA573-1C9F-4346-A79E-C328B9EF55BF}" dt="2021-08-09T15:59:33.594" v="2401" actId="1076"/>
          <ac:spMkLst>
            <pc:docMk/>
            <pc:sldMk cId="1928620899" sldId="258"/>
            <ac:spMk id="10" creationId="{E1F772A7-8E11-47A4-A54A-5CFD3D60EA3A}"/>
          </ac:spMkLst>
        </pc:spChg>
        <pc:spChg chg="add del mod">
          <ac:chgData name="stephen chan" userId="8432cdb738fda735" providerId="LiveId" clId="{348CA573-1C9F-4346-A79E-C328B9EF55BF}" dt="2021-08-09T15:01:51.662" v="2297"/>
          <ac:spMkLst>
            <pc:docMk/>
            <pc:sldMk cId="1928620899" sldId="258"/>
            <ac:spMk id="11" creationId="{52EAAE82-8C2E-4987-93A6-3D95186685E5}"/>
          </ac:spMkLst>
        </pc:spChg>
        <pc:spChg chg="add del mod">
          <ac:chgData name="stephen chan" userId="8432cdb738fda735" providerId="LiveId" clId="{348CA573-1C9F-4346-A79E-C328B9EF55BF}" dt="2021-08-09T15:03:48.324" v="2299" actId="767"/>
          <ac:spMkLst>
            <pc:docMk/>
            <pc:sldMk cId="1928620899" sldId="258"/>
            <ac:spMk id="12" creationId="{1DFA5DCF-222B-4D12-AE47-226A7D651EFE}"/>
          </ac:spMkLst>
        </pc:spChg>
        <pc:spChg chg="add mod">
          <ac:chgData name="stephen chan" userId="8432cdb738fda735" providerId="LiveId" clId="{348CA573-1C9F-4346-A79E-C328B9EF55BF}" dt="2021-08-09T15:58:44.568" v="2398" actId="1076"/>
          <ac:spMkLst>
            <pc:docMk/>
            <pc:sldMk cId="1928620899" sldId="258"/>
            <ac:spMk id="13" creationId="{40F8F8CE-2C6B-491A-AD53-5A9374B2BB8D}"/>
          </ac:spMkLst>
        </pc:spChg>
        <pc:spChg chg="add del mod">
          <ac:chgData name="stephen chan" userId="8432cdb738fda735" providerId="LiveId" clId="{348CA573-1C9F-4346-A79E-C328B9EF55BF}" dt="2021-08-09T15:58:32.198" v="2396" actId="478"/>
          <ac:spMkLst>
            <pc:docMk/>
            <pc:sldMk cId="1928620899" sldId="258"/>
            <ac:spMk id="17" creationId="{6ACF010E-4C51-411D-B4DF-E1F03E308E68}"/>
          </ac:spMkLst>
        </pc:spChg>
        <pc:graphicFrameChg chg="del">
          <ac:chgData name="stephen chan" userId="8432cdb738fda735" providerId="LiveId" clId="{348CA573-1C9F-4346-A79E-C328B9EF55BF}" dt="2021-08-09T14:38:05.333" v="1942" actId="478"/>
          <ac:graphicFrameMkLst>
            <pc:docMk/>
            <pc:sldMk cId="1928620899" sldId="258"/>
            <ac:graphicFrameMk id="6" creationId="{00000000-0000-0000-0000-000000000000}"/>
          </ac:graphicFrameMkLst>
        </pc:graphicFrameChg>
        <pc:picChg chg="add del mod ord">
          <ac:chgData name="stephen chan" userId="8432cdb738fda735" providerId="LiveId" clId="{348CA573-1C9F-4346-A79E-C328B9EF55BF}" dt="2021-08-09T15:58:03.913" v="2394" actId="478"/>
          <ac:picMkLst>
            <pc:docMk/>
            <pc:sldMk cId="1928620899" sldId="258"/>
            <ac:picMk id="7" creationId="{1A2AAB31-387E-4E50-9930-E8786A12B35F}"/>
          </ac:picMkLst>
        </pc:picChg>
        <pc:picChg chg="add del mod">
          <ac:chgData name="stephen chan" userId="8432cdb738fda735" providerId="LiveId" clId="{348CA573-1C9F-4346-A79E-C328B9EF55BF}" dt="2021-08-09T16:03:00.707" v="2411" actId="21"/>
          <ac:picMkLst>
            <pc:docMk/>
            <pc:sldMk cId="1928620899" sldId="258"/>
            <ac:picMk id="15" creationId="{4AC1EBBC-8549-47C8-9C9E-988A4734AB73}"/>
          </ac:picMkLst>
        </pc:picChg>
      </pc:sldChg>
      <pc:sldChg chg="modSp mod ord modAnim">
        <pc:chgData name="stephen chan" userId="8432cdb738fda735" providerId="LiveId" clId="{348CA573-1C9F-4346-A79E-C328B9EF55BF}" dt="2021-08-11T12:41:33.376" v="5375"/>
        <pc:sldMkLst>
          <pc:docMk/>
          <pc:sldMk cId="3948826341" sldId="259"/>
        </pc:sldMkLst>
        <pc:spChg chg="mod">
          <ac:chgData name="stephen chan" userId="8432cdb738fda735" providerId="LiveId" clId="{348CA573-1C9F-4346-A79E-C328B9EF55BF}" dt="2021-08-10T09:29:32.699" v="5032"/>
          <ac:spMkLst>
            <pc:docMk/>
            <pc:sldMk cId="3948826341" sldId="259"/>
            <ac:spMk id="2" creationId="{00000000-0000-0000-0000-000000000000}"/>
          </ac:spMkLst>
        </pc:spChg>
        <pc:spChg chg="mod">
          <ac:chgData name="stephen chan" userId="8432cdb738fda735" providerId="LiveId" clId="{348CA573-1C9F-4346-A79E-C328B9EF55BF}" dt="2021-08-10T09:29:32.699" v="5032"/>
          <ac:spMkLst>
            <pc:docMk/>
            <pc:sldMk cId="3948826341" sldId="259"/>
            <ac:spMk id="3" creationId="{00000000-0000-0000-0000-000000000000}"/>
          </ac:spMkLst>
        </pc:spChg>
        <pc:graphicFrameChg chg="mod">
          <ac:chgData name="stephen chan" userId="8432cdb738fda735" providerId="LiveId" clId="{348CA573-1C9F-4346-A79E-C328B9EF55BF}" dt="2021-08-09T09:28:57.636" v="1203" actId="255"/>
          <ac:graphicFrameMkLst>
            <pc:docMk/>
            <pc:sldMk cId="3948826341" sldId="259"/>
            <ac:graphicFrameMk id="7" creationId="{00000000-0000-0000-0000-000000000000}"/>
          </ac:graphicFrameMkLst>
        </pc:graphicFrameChg>
      </pc:sldChg>
      <pc:sldChg chg="addSp delSp modSp mod">
        <pc:chgData name="stephen chan" userId="8432cdb738fda735" providerId="LiveId" clId="{348CA573-1C9F-4346-A79E-C328B9EF55BF}" dt="2021-08-10T09:29:32.699" v="5032"/>
        <pc:sldMkLst>
          <pc:docMk/>
          <pc:sldMk cId="2738627701" sldId="260"/>
        </pc:sldMkLst>
        <pc:spChg chg="mod">
          <ac:chgData name="stephen chan" userId="8432cdb738fda735" providerId="LiveId" clId="{348CA573-1C9F-4346-A79E-C328B9EF55BF}" dt="2021-08-10T09:29:32.699" v="5032"/>
          <ac:spMkLst>
            <pc:docMk/>
            <pc:sldMk cId="2738627701" sldId="260"/>
            <ac:spMk id="2" creationId="{00000000-0000-0000-0000-000000000000}"/>
          </ac:spMkLst>
        </pc:spChg>
        <pc:spChg chg="del mod">
          <ac:chgData name="stephen chan" userId="8432cdb738fda735" providerId="LiveId" clId="{348CA573-1C9F-4346-A79E-C328B9EF55BF}" dt="2021-08-10T06:58:05.732" v="4152" actId="478"/>
          <ac:spMkLst>
            <pc:docMk/>
            <pc:sldMk cId="2738627701" sldId="260"/>
            <ac:spMk id="3" creationId="{00000000-0000-0000-0000-000000000000}"/>
          </ac:spMkLst>
        </pc:spChg>
        <pc:spChg chg="add del mod">
          <ac:chgData name="stephen chan" userId="8432cdb738fda735" providerId="LiveId" clId="{348CA573-1C9F-4346-A79E-C328B9EF55BF}" dt="2021-08-10T06:56:58.356" v="4142" actId="22"/>
          <ac:spMkLst>
            <pc:docMk/>
            <pc:sldMk cId="2738627701" sldId="260"/>
            <ac:spMk id="8" creationId="{9E9D7B9B-7C75-4FAD-B5F5-3769F72720B2}"/>
          </ac:spMkLst>
        </pc:spChg>
        <pc:spChg chg="add mod">
          <ac:chgData name="stephen chan" userId="8432cdb738fda735" providerId="LiveId" clId="{348CA573-1C9F-4346-A79E-C328B9EF55BF}" dt="2021-08-10T07:13:57.925" v="4406" actId="20577"/>
          <ac:spMkLst>
            <pc:docMk/>
            <pc:sldMk cId="2738627701" sldId="260"/>
            <ac:spMk id="12" creationId="{2B0EFFB3-5108-4678-91BD-0662D9667F38}"/>
          </ac:spMkLst>
        </pc:spChg>
        <pc:spChg chg="add del mod">
          <ac:chgData name="stephen chan" userId="8432cdb738fda735" providerId="LiveId" clId="{348CA573-1C9F-4346-A79E-C328B9EF55BF}" dt="2021-08-10T07:07:31.312" v="4244"/>
          <ac:spMkLst>
            <pc:docMk/>
            <pc:sldMk cId="2738627701" sldId="260"/>
            <ac:spMk id="14" creationId="{D3D1CC36-6328-415D-8FB9-E640A3D6BBF7}"/>
          </ac:spMkLst>
        </pc:spChg>
        <pc:spChg chg="add mod">
          <ac:chgData name="stephen chan" userId="8432cdb738fda735" providerId="LiveId" clId="{348CA573-1C9F-4346-A79E-C328B9EF55BF}" dt="2021-08-10T07:19:04.227" v="4413" actId="1035"/>
          <ac:spMkLst>
            <pc:docMk/>
            <pc:sldMk cId="2738627701" sldId="260"/>
            <ac:spMk id="15" creationId="{F2D9BD6C-4233-436E-B76C-CF7561186C37}"/>
          </ac:spMkLst>
        </pc:spChg>
        <pc:spChg chg="add mod">
          <ac:chgData name="stephen chan" userId="8432cdb738fda735" providerId="LiveId" clId="{348CA573-1C9F-4346-A79E-C328B9EF55BF}" dt="2021-08-10T07:13:35.913" v="4403" actId="1076"/>
          <ac:spMkLst>
            <pc:docMk/>
            <pc:sldMk cId="2738627701" sldId="260"/>
            <ac:spMk id="17" creationId="{0227FA58-BC15-4BD0-9A04-B53DE0F9F8A8}"/>
          </ac:spMkLst>
        </pc:spChg>
        <pc:spChg chg="add mod">
          <ac:chgData name="stephen chan" userId="8432cdb738fda735" providerId="LiveId" clId="{348CA573-1C9F-4346-A79E-C328B9EF55BF}" dt="2021-08-10T07:30:30.058" v="4524" actId="20577"/>
          <ac:spMkLst>
            <pc:docMk/>
            <pc:sldMk cId="2738627701" sldId="260"/>
            <ac:spMk id="19" creationId="{4832D33B-7E45-47A2-B6E9-0DC4692D5064}"/>
          </ac:spMkLst>
        </pc:spChg>
        <pc:graphicFrameChg chg="del mod modGraphic">
          <ac:chgData name="stephen chan" userId="8432cdb738fda735" providerId="LiveId" clId="{348CA573-1C9F-4346-A79E-C328B9EF55BF}" dt="2021-08-10T06:56:21.871" v="4138" actId="478"/>
          <ac:graphicFrameMkLst>
            <pc:docMk/>
            <pc:sldMk cId="2738627701" sldId="260"/>
            <ac:graphicFrameMk id="5" creationId="{00000000-0000-0000-0000-000000000000}"/>
          </ac:graphicFrameMkLst>
        </pc:graphicFrameChg>
        <pc:picChg chg="add del mod">
          <ac:chgData name="stephen chan" userId="8432cdb738fda735" providerId="LiveId" clId="{348CA573-1C9F-4346-A79E-C328B9EF55BF}" dt="2021-08-10T06:25:40.908" v="3959" actId="478"/>
          <ac:picMkLst>
            <pc:docMk/>
            <pc:sldMk cId="2738627701" sldId="260"/>
            <ac:picMk id="6" creationId="{849D12D7-50ED-4B10-AD71-9896073C86C0}"/>
          </ac:picMkLst>
        </pc:picChg>
        <pc:picChg chg="add del mod ord">
          <ac:chgData name="stephen chan" userId="8432cdb738fda735" providerId="LiveId" clId="{348CA573-1C9F-4346-A79E-C328B9EF55BF}" dt="2021-08-10T07:07:07.893" v="4243" actId="478"/>
          <ac:picMkLst>
            <pc:docMk/>
            <pc:sldMk cId="2738627701" sldId="260"/>
            <ac:picMk id="10" creationId="{6E553B59-CC6C-4964-94FC-45B4838D8AF5}"/>
          </ac:picMkLst>
        </pc:picChg>
        <pc:picChg chg="add del mod">
          <ac:chgData name="stephen chan" userId="8432cdb738fda735" providerId="LiveId" clId="{348CA573-1C9F-4346-A79E-C328B9EF55BF}" dt="2021-08-10T07:28:37.498" v="4427" actId="478"/>
          <ac:picMkLst>
            <pc:docMk/>
            <pc:sldMk cId="2738627701" sldId="260"/>
            <ac:picMk id="16" creationId="{FF7E0BF1-B757-4E60-B176-C74A73455836}"/>
          </ac:picMkLst>
        </pc:picChg>
        <pc:picChg chg="add mod">
          <ac:chgData name="stephen chan" userId="8432cdb738fda735" providerId="LiveId" clId="{348CA573-1C9F-4346-A79E-C328B9EF55BF}" dt="2021-08-10T07:31:17.377" v="4527" actId="14100"/>
          <ac:picMkLst>
            <pc:docMk/>
            <pc:sldMk cId="2738627701" sldId="260"/>
            <ac:picMk id="18" creationId="{6CE610DD-4E15-4F56-9873-C628E0CCECB2}"/>
          </ac:picMkLst>
        </pc:picChg>
      </pc:sldChg>
      <pc:sldChg chg="del">
        <pc:chgData name="stephen chan" userId="8432cdb738fda735" providerId="LiveId" clId="{348CA573-1C9F-4346-A79E-C328B9EF55BF}" dt="2021-08-10T09:29:10.734" v="5031" actId="2696"/>
        <pc:sldMkLst>
          <pc:docMk/>
          <pc:sldMk cId="3537718460" sldId="261"/>
        </pc:sldMkLst>
      </pc:sldChg>
      <pc:sldChg chg="addSp delSp modSp mod ord">
        <pc:chgData name="stephen chan" userId="8432cdb738fda735" providerId="LiveId" clId="{348CA573-1C9F-4346-A79E-C328B9EF55BF}" dt="2021-08-10T09:29:32.699" v="5032"/>
        <pc:sldMkLst>
          <pc:docMk/>
          <pc:sldMk cId="2637673684" sldId="262"/>
        </pc:sldMkLst>
        <pc:spChg chg="mod">
          <ac:chgData name="stephen chan" userId="8432cdb738fda735" providerId="LiveId" clId="{348CA573-1C9F-4346-A79E-C328B9EF55BF}" dt="2021-08-10T09:29:32.699" v="5032"/>
          <ac:spMkLst>
            <pc:docMk/>
            <pc:sldMk cId="2637673684" sldId="262"/>
            <ac:spMk id="2" creationId="{00000000-0000-0000-0000-000000000000}"/>
          </ac:spMkLst>
        </pc:spChg>
        <pc:spChg chg="mod">
          <ac:chgData name="stephen chan" userId="8432cdb738fda735" providerId="LiveId" clId="{348CA573-1C9F-4346-A79E-C328B9EF55BF}" dt="2021-08-10T09:29:32.699" v="5032"/>
          <ac:spMkLst>
            <pc:docMk/>
            <pc:sldMk cId="2637673684" sldId="262"/>
            <ac:spMk id="3" creationId="{00000000-0000-0000-0000-000000000000}"/>
          </ac:spMkLst>
        </pc:spChg>
        <pc:spChg chg="mod">
          <ac:chgData name="stephen chan" userId="8432cdb738fda735" providerId="LiveId" clId="{348CA573-1C9F-4346-A79E-C328B9EF55BF}" dt="2021-08-09T08:21:26.837" v="796" actId="14100"/>
          <ac:spMkLst>
            <pc:docMk/>
            <pc:sldMk cId="2637673684" sldId="262"/>
            <ac:spMk id="4" creationId="{00000000-0000-0000-0000-000000000000}"/>
          </ac:spMkLst>
        </pc:spChg>
        <pc:spChg chg="mod">
          <ac:chgData name="stephen chan" userId="8432cdb738fda735" providerId="LiveId" clId="{348CA573-1C9F-4346-A79E-C328B9EF55BF}" dt="2021-08-09T08:21:48.829" v="800" actId="14100"/>
          <ac:spMkLst>
            <pc:docMk/>
            <pc:sldMk cId="2637673684" sldId="262"/>
            <ac:spMk id="5" creationId="{00000000-0000-0000-0000-000000000000}"/>
          </ac:spMkLst>
        </pc:spChg>
        <pc:spChg chg="del mod">
          <ac:chgData name="stephen chan" userId="8432cdb738fda735" providerId="LiveId" clId="{348CA573-1C9F-4346-A79E-C328B9EF55BF}" dt="2021-08-09T08:18:27.424" v="752"/>
          <ac:spMkLst>
            <pc:docMk/>
            <pc:sldMk cId="2637673684" sldId="262"/>
            <ac:spMk id="6" creationId="{00000000-0000-0000-0000-000000000000}"/>
          </ac:spMkLst>
        </pc:spChg>
        <pc:picChg chg="add mod">
          <ac:chgData name="stephen chan" userId="8432cdb738fda735" providerId="LiveId" clId="{348CA573-1C9F-4346-A79E-C328B9EF55BF}" dt="2021-08-10T09:29:32.699" v="5032"/>
          <ac:picMkLst>
            <pc:docMk/>
            <pc:sldMk cId="2637673684" sldId="262"/>
            <ac:picMk id="7" creationId="{75542C0A-2EF2-4954-A881-7E494FDBE64A}"/>
          </ac:picMkLst>
        </pc:picChg>
      </pc:sldChg>
      <pc:sldChg chg="addSp delSp modSp mod ord">
        <pc:chgData name="stephen chan" userId="8432cdb738fda735" providerId="LiveId" clId="{348CA573-1C9F-4346-A79E-C328B9EF55BF}" dt="2021-08-10T09:29:32.699" v="5032"/>
        <pc:sldMkLst>
          <pc:docMk/>
          <pc:sldMk cId="547100618" sldId="263"/>
        </pc:sldMkLst>
        <pc:spChg chg="mod">
          <ac:chgData name="stephen chan" userId="8432cdb738fda735" providerId="LiveId" clId="{348CA573-1C9F-4346-A79E-C328B9EF55BF}" dt="2021-08-10T09:29:32.699" v="5032"/>
          <ac:spMkLst>
            <pc:docMk/>
            <pc:sldMk cId="547100618" sldId="263"/>
            <ac:spMk id="2" creationId="{00000000-0000-0000-0000-000000000000}"/>
          </ac:spMkLst>
        </pc:spChg>
        <pc:spChg chg="add del mod">
          <ac:chgData name="stephen chan" userId="8432cdb738fda735" providerId="LiveId" clId="{348CA573-1C9F-4346-A79E-C328B9EF55BF}" dt="2021-08-09T09:43:02.669" v="1701" actId="478"/>
          <ac:spMkLst>
            <pc:docMk/>
            <pc:sldMk cId="547100618" sldId="263"/>
            <ac:spMk id="4" creationId="{9179110B-1BFC-4503-86BB-0B5AECABF10D}"/>
          </ac:spMkLst>
        </pc:spChg>
        <pc:spChg chg="add mod">
          <ac:chgData name="stephen chan" userId="8432cdb738fda735" providerId="LiveId" clId="{348CA573-1C9F-4346-A79E-C328B9EF55BF}" dt="2021-08-09T09:55:20.745" v="1936" actId="114"/>
          <ac:spMkLst>
            <pc:docMk/>
            <pc:sldMk cId="547100618" sldId="263"/>
            <ac:spMk id="5" creationId="{207562AC-7C46-4B24-9B91-05D7C65D401E}"/>
          </ac:spMkLst>
        </pc:spChg>
        <pc:graphicFrameChg chg="add del">
          <ac:chgData name="stephen chan" userId="8432cdb738fda735" providerId="LiveId" clId="{348CA573-1C9F-4346-A79E-C328B9EF55BF}" dt="2021-08-09T09:37:07.798" v="1486" actId="3680"/>
          <ac:graphicFrameMkLst>
            <pc:docMk/>
            <pc:sldMk cId="547100618" sldId="263"/>
            <ac:graphicFrameMk id="6" creationId="{18188F23-8737-4841-8B41-1156759EB64D}"/>
          </ac:graphicFrameMkLst>
        </pc:graphicFrameChg>
        <pc:graphicFrameChg chg="add mod modGraphic">
          <ac:chgData name="stephen chan" userId="8432cdb738fda735" providerId="LiveId" clId="{348CA573-1C9F-4346-A79E-C328B9EF55BF}" dt="2021-08-09T09:56:20.286" v="1941" actId="255"/>
          <ac:graphicFrameMkLst>
            <pc:docMk/>
            <pc:sldMk cId="547100618" sldId="263"/>
            <ac:graphicFrameMk id="7" creationId="{2CB02C0D-EF06-4FE6-B6B6-48DC0755C378}"/>
          </ac:graphicFrameMkLst>
        </pc:graphicFrameChg>
      </pc:sldChg>
      <pc:sldChg chg="addSp delSp modSp mod">
        <pc:chgData name="stephen chan" userId="8432cdb738fda735" providerId="LiveId" clId="{348CA573-1C9F-4346-A79E-C328B9EF55BF}" dt="2021-08-14T03:49:58.719" v="5474" actId="20577"/>
        <pc:sldMkLst>
          <pc:docMk/>
          <pc:sldMk cId="1001865620" sldId="264"/>
        </pc:sldMkLst>
        <pc:spChg chg="add mod">
          <ac:chgData name="stephen chan" userId="8432cdb738fda735" providerId="LiveId" clId="{348CA573-1C9F-4346-A79E-C328B9EF55BF}" dt="2021-08-14T03:49:58.719" v="5474" actId="20577"/>
          <ac:spMkLst>
            <pc:docMk/>
            <pc:sldMk cId="1001865620" sldId="264"/>
            <ac:spMk id="2" creationId="{831BEFF4-07F8-4A3F-A7A5-B99808AF5BB9}"/>
          </ac:spMkLst>
        </pc:spChg>
        <pc:spChg chg="add del mod">
          <ac:chgData name="stephen chan" userId="8432cdb738fda735" providerId="LiveId" clId="{348CA573-1C9F-4346-A79E-C328B9EF55BF}" dt="2021-08-11T12:25:03.822" v="5237"/>
          <ac:spMkLst>
            <pc:docMk/>
            <pc:sldMk cId="1001865620" sldId="264"/>
            <ac:spMk id="3" creationId="{46646888-F6EC-4BC2-9AC4-8F4EBCC0CB1B}"/>
          </ac:spMkLst>
        </pc:spChg>
      </pc:sldChg>
      <pc:sldChg chg="addSp delSp modSp mod ord modClrScheme modAnim chgLayout">
        <pc:chgData name="stephen chan" userId="8432cdb738fda735" providerId="LiveId" clId="{348CA573-1C9F-4346-A79E-C328B9EF55BF}" dt="2021-08-11T12:42:08.659" v="5376"/>
        <pc:sldMkLst>
          <pc:docMk/>
          <pc:sldMk cId="2914748422" sldId="265"/>
        </pc:sldMkLst>
        <pc:spChg chg="mod">
          <ac:chgData name="stephen chan" userId="8432cdb738fda735" providerId="LiveId" clId="{348CA573-1C9F-4346-A79E-C328B9EF55BF}" dt="2021-08-10T09:29:32.699" v="5032"/>
          <ac:spMkLst>
            <pc:docMk/>
            <pc:sldMk cId="2914748422" sldId="265"/>
            <ac:spMk id="2" creationId="{00000000-0000-0000-0000-000000000000}"/>
          </ac:spMkLst>
        </pc:spChg>
        <pc:spChg chg="del">
          <ac:chgData name="stephen chan" userId="8432cdb738fda735" providerId="LiveId" clId="{348CA573-1C9F-4346-A79E-C328B9EF55BF}" dt="2021-08-09T16:03:09.023" v="2412"/>
          <ac:spMkLst>
            <pc:docMk/>
            <pc:sldMk cId="2914748422" sldId="265"/>
            <ac:spMk id="3" creationId="{00000000-0000-0000-0000-000000000000}"/>
          </ac:spMkLst>
        </pc:spChg>
        <pc:spChg chg="mod">
          <ac:chgData name="stephen chan" userId="8432cdb738fda735" providerId="LiveId" clId="{348CA573-1C9F-4346-A79E-C328B9EF55BF}" dt="2021-08-09T16:07:21.954" v="2487" actId="948"/>
          <ac:spMkLst>
            <pc:docMk/>
            <pc:sldMk cId="2914748422" sldId="265"/>
            <ac:spMk id="4" creationId="{00000000-0000-0000-0000-000000000000}"/>
          </ac:spMkLst>
        </pc:spChg>
        <pc:picChg chg="add mod">
          <ac:chgData name="stephen chan" userId="8432cdb738fda735" providerId="LiveId" clId="{348CA573-1C9F-4346-A79E-C328B9EF55BF}" dt="2021-08-09T16:05:45.010" v="2431" actId="14100"/>
          <ac:picMkLst>
            <pc:docMk/>
            <pc:sldMk cId="2914748422" sldId="265"/>
            <ac:picMk id="5" creationId="{D3979217-8AF7-4E4A-9E56-0F5144BAF5FE}"/>
          </ac:picMkLst>
        </pc:picChg>
      </pc:sldChg>
      <pc:sldChg chg="addSp delSp modSp mod ord modAnim">
        <pc:chgData name="stephen chan" userId="8432cdb738fda735" providerId="LiveId" clId="{348CA573-1C9F-4346-A79E-C328B9EF55BF}" dt="2021-08-11T12:43:42.008" v="5380"/>
        <pc:sldMkLst>
          <pc:docMk/>
          <pc:sldMk cId="3049232890" sldId="266"/>
        </pc:sldMkLst>
        <pc:spChg chg="mod">
          <ac:chgData name="stephen chan" userId="8432cdb738fda735" providerId="LiveId" clId="{348CA573-1C9F-4346-A79E-C328B9EF55BF}" dt="2021-08-10T06:53:55.126" v="4084" actId="1076"/>
          <ac:spMkLst>
            <pc:docMk/>
            <pc:sldMk cId="3049232890" sldId="266"/>
            <ac:spMk id="2" creationId="{00000000-0000-0000-0000-000000000000}"/>
          </ac:spMkLst>
        </pc:spChg>
        <pc:spChg chg="del">
          <ac:chgData name="stephen chan" userId="8432cdb738fda735" providerId="LiveId" clId="{348CA573-1C9F-4346-A79E-C328B9EF55BF}" dt="2021-08-10T06:34:53.156" v="4005"/>
          <ac:spMkLst>
            <pc:docMk/>
            <pc:sldMk cId="3049232890" sldId="266"/>
            <ac:spMk id="3" creationId="{00000000-0000-0000-0000-000000000000}"/>
          </ac:spMkLst>
        </pc:spChg>
        <pc:spChg chg="del">
          <ac:chgData name="stephen chan" userId="8432cdb738fda735" providerId="LiveId" clId="{348CA573-1C9F-4346-A79E-C328B9EF55BF}" dt="2021-08-10T06:35:35.951" v="4067" actId="478"/>
          <ac:spMkLst>
            <pc:docMk/>
            <pc:sldMk cId="3049232890" sldId="266"/>
            <ac:spMk id="4" creationId="{00000000-0000-0000-0000-000000000000}"/>
          </ac:spMkLst>
        </pc:spChg>
        <pc:spChg chg="add del">
          <ac:chgData name="stephen chan" userId="8432cdb738fda735" providerId="LiveId" clId="{348CA573-1C9F-4346-A79E-C328B9EF55BF}" dt="2021-08-10T06:34:25.137" v="4004" actId="478"/>
          <ac:spMkLst>
            <pc:docMk/>
            <pc:sldMk cId="3049232890" sldId="266"/>
            <ac:spMk id="6" creationId="{24E1421C-FC75-4EAB-8FE0-918912C6C559}"/>
          </ac:spMkLst>
        </pc:spChg>
        <pc:spChg chg="add mod">
          <ac:chgData name="stephen chan" userId="8432cdb738fda735" providerId="LiveId" clId="{348CA573-1C9F-4346-A79E-C328B9EF55BF}" dt="2021-08-10T06:36:51.405" v="4077" actId="1076"/>
          <ac:spMkLst>
            <pc:docMk/>
            <pc:sldMk cId="3049232890" sldId="266"/>
            <ac:spMk id="8" creationId="{E609EC41-D59E-48D1-9086-4DEC43F32255}"/>
          </ac:spMkLst>
        </pc:spChg>
        <pc:spChg chg="add mod">
          <ac:chgData name="stephen chan" userId="8432cdb738fda735" providerId="LiveId" clId="{348CA573-1C9F-4346-A79E-C328B9EF55BF}" dt="2021-08-10T07:27:21.321" v="4425" actId="20577"/>
          <ac:spMkLst>
            <pc:docMk/>
            <pc:sldMk cId="3049232890" sldId="266"/>
            <ac:spMk id="9" creationId="{D5AE630A-9B7D-4434-9561-1A721BA40098}"/>
          </ac:spMkLst>
        </pc:spChg>
        <pc:graphicFrameChg chg="add mod modGraphic">
          <ac:chgData name="stephen chan" userId="8432cdb738fda735" providerId="LiveId" clId="{348CA573-1C9F-4346-A79E-C328B9EF55BF}" dt="2021-08-10T06:51:50.046" v="4083" actId="255"/>
          <ac:graphicFrameMkLst>
            <pc:docMk/>
            <pc:sldMk cId="3049232890" sldId="266"/>
            <ac:graphicFrameMk id="7" creationId="{6A0DAA51-DF37-4AEB-AA53-CD3771FFC536}"/>
          </ac:graphicFrameMkLst>
        </pc:graphicFrameChg>
      </pc:sldChg>
      <pc:sldChg chg="addSp delSp modSp add mod ord modClrScheme chgLayout">
        <pc:chgData name="stephen chan" userId="8432cdb738fda735" providerId="LiveId" clId="{348CA573-1C9F-4346-A79E-C328B9EF55BF}" dt="2021-08-10T09:29:32.699" v="5032"/>
        <pc:sldMkLst>
          <pc:docMk/>
          <pc:sldMk cId="1010234155" sldId="267"/>
        </pc:sldMkLst>
        <pc:spChg chg="mod">
          <ac:chgData name="stephen chan" userId="8432cdb738fda735" providerId="LiveId" clId="{348CA573-1C9F-4346-A79E-C328B9EF55BF}" dt="2021-08-10T09:29:32.699" v="5032"/>
          <ac:spMkLst>
            <pc:docMk/>
            <pc:sldMk cId="1010234155" sldId="267"/>
            <ac:spMk id="2" creationId="{00000000-0000-0000-0000-000000000000}"/>
          </ac:spMkLst>
        </pc:spChg>
        <pc:spChg chg="mod ord">
          <ac:chgData name="stephen chan" userId="8432cdb738fda735" providerId="LiveId" clId="{348CA573-1C9F-4346-A79E-C328B9EF55BF}" dt="2021-08-10T09:29:32.699" v="5032"/>
          <ac:spMkLst>
            <pc:docMk/>
            <pc:sldMk cId="1010234155" sldId="267"/>
            <ac:spMk id="3" creationId="{00000000-0000-0000-0000-000000000000}"/>
          </ac:spMkLst>
        </pc:spChg>
        <pc:spChg chg="del mod">
          <ac:chgData name="stephen chan" userId="8432cdb738fda735" providerId="LiveId" clId="{348CA573-1C9F-4346-A79E-C328B9EF55BF}" dt="2021-08-09T08:22:31.736" v="802" actId="478"/>
          <ac:spMkLst>
            <pc:docMk/>
            <pc:sldMk cId="1010234155" sldId="267"/>
            <ac:spMk id="4" creationId="{00000000-0000-0000-0000-000000000000}"/>
          </ac:spMkLst>
        </pc:spChg>
        <pc:spChg chg="del">
          <ac:chgData name="stephen chan" userId="8432cdb738fda735" providerId="LiveId" clId="{348CA573-1C9F-4346-A79E-C328B9EF55BF}" dt="2021-08-09T08:23:11.495" v="807" actId="478"/>
          <ac:spMkLst>
            <pc:docMk/>
            <pc:sldMk cId="1010234155" sldId="267"/>
            <ac:spMk id="5" creationId="{00000000-0000-0000-0000-000000000000}"/>
          </ac:spMkLst>
        </pc:spChg>
        <pc:spChg chg="del mod">
          <ac:chgData name="stephen chan" userId="8432cdb738fda735" providerId="LiveId" clId="{348CA573-1C9F-4346-A79E-C328B9EF55BF}" dt="2021-08-09T08:23:07.593" v="806" actId="478"/>
          <ac:spMkLst>
            <pc:docMk/>
            <pc:sldMk cId="1010234155" sldId="267"/>
            <ac:spMk id="6" creationId="{00000000-0000-0000-0000-000000000000}"/>
          </ac:spMkLst>
        </pc:spChg>
        <pc:spChg chg="add del mod">
          <ac:chgData name="stephen chan" userId="8432cdb738fda735" providerId="LiveId" clId="{348CA573-1C9F-4346-A79E-C328B9EF55BF}" dt="2021-08-09T08:22:41.890" v="803" actId="478"/>
          <ac:spMkLst>
            <pc:docMk/>
            <pc:sldMk cId="1010234155" sldId="267"/>
            <ac:spMk id="8" creationId="{E1F4FA42-9AE1-4FCA-B234-5070981DEEF1}"/>
          </ac:spMkLst>
        </pc:spChg>
        <pc:picChg chg="add mod">
          <ac:chgData name="stephen chan" userId="8432cdb738fda735" providerId="LiveId" clId="{348CA573-1C9F-4346-A79E-C328B9EF55BF}" dt="2021-08-09T08:25:36.523" v="818" actId="14100"/>
          <ac:picMkLst>
            <pc:docMk/>
            <pc:sldMk cId="1010234155" sldId="267"/>
            <ac:picMk id="9" creationId="{C9340E56-92B1-4FE9-A087-66ECE486C7B1}"/>
          </ac:picMkLst>
        </pc:picChg>
      </pc:sldChg>
      <pc:sldChg chg="addSp delSp modSp add mod">
        <pc:chgData name="stephen chan" userId="8432cdb738fda735" providerId="LiveId" clId="{348CA573-1C9F-4346-A79E-C328B9EF55BF}" dt="2021-08-10T09:29:32.699" v="5032"/>
        <pc:sldMkLst>
          <pc:docMk/>
          <pc:sldMk cId="1960819308" sldId="268"/>
        </pc:sldMkLst>
        <pc:spChg chg="mod">
          <ac:chgData name="stephen chan" userId="8432cdb738fda735" providerId="LiveId" clId="{348CA573-1C9F-4346-A79E-C328B9EF55BF}" dt="2021-08-10T09:29:32.699" v="5032"/>
          <ac:spMkLst>
            <pc:docMk/>
            <pc:sldMk cId="1960819308" sldId="268"/>
            <ac:spMk id="2" creationId="{00000000-0000-0000-0000-000000000000}"/>
          </ac:spMkLst>
        </pc:spChg>
        <pc:spChg chg="mod">
          <ac:chgData name="stephen chan" userId="8432cdb738fda735" providerId="LiveId" clId="{348CA573-1C9F-4346-A79E-C328B9EF55BF}" dt="2021-08-10T09:29:32.699" v="5032"/>
          <ac:spMkLst>
            <pc:docMk/>
            <pc:sldMk cId="1960819308" sldId="268"/>
            <ac:spMk id="3" creationId="{00000000-0000-0000-0000-000000000000}"/>
          </ac:spMkLst>
        </pc:spChg>
        <pc:picChg chg="add mod">
          <ac:chgData name="stephen chan" userId="8432cdb738fda735" providerId="LiveId" clId="{348CA573-1C9F-4346-A79E-C328B9EF55BF}" dt="2021-08-09T09:04:25.172" v="856" actId="13822"/>
          <ac:picMkLst>
            <pc:docMk/>
            <pc:sldMk cId="1960819308" sldId="268"/>
            <ac:picMk id="4" creationId="{F48635DF-E4A7-4661-BFF1-38F83210E91A}"/>
          </ac:picMkLst>
        </pc:picChg>
        <pc:picChg chg="del">
          <ac:chgData name="stephen chan" userId="8432cdb738fda735" providerId="LiveId" clId="{348CA573-1C9F-4346-A79E-C328B9EF55BF}" dt="2021-08-09T09:02:28.951" v="840" actId="478"/>
          <ac:picMkLst>
            <pc:docMk/>
            <pc:sldMk cId="1960819308" sldId="268"/>
            <ac:picMk id="9" creationId="{C9340E56-92B1-4FE9-A087-66ECE486C7B1}"/>
          </ac:picMkLst>
        </pc:picChg>
      </pc:sldChg>
      <pc:sldChg chg="addSp delSp modSp add mod ord modClrScheme modAnim chgLayout">
        <pc:chgData name="stephen chan" userId="8432cdb738fda735" providerId="LiveId" clId="{348CA573-1C9F-4346-A79E-C328B9EF55BF}" dt="2021-08-11T12:43:20.575" v="5379"/>
        <pc:sldMkLst>
          <pc:docMk/>
          <pc:sldMk cId="26298287" sldId="269"/>
        </pc:sldMkLst>
        <pc:spChg chg="mod">
          <ac:chgData name="stephen chan" userId="8432cdb738fda735" providerId="LiveId" clId="{348CA573-1C9F-4346-A79E-C328B9EF55BF}" dt="2021-08-10T03:21:30.360" v="2691" actId="20577"/>
          <ac:spMkLst>
            <pc:docMk/>
            <pc:sldMk cId="26298287" sldId="269"/>
            <ac:spMk id="2" creationId="{00000000-0000-0000-0000-000000000000}"/>
          </ac:spMkLst>
        </pc:spChg>
        <pc:spChg chg="del">
          <ac:chgData name="stephen chan" userId="8432cdb738fda735" providerId="LiveId" clId="{348CA573-1C9F-4346-A79E-C328B9EF55BF}" dt="2021-08-09T16:09:27.738" v="2565" actId="478"/>
          <ac:spMkLst>
            <pc:docMk/>
            <pc:sldMk cId="26298287" sldId="269"/>
            <ac:spMk id="5" creationId="{207562AC-7C46-4B24-9B91-05D7C65D401E}"/>
          </ac:spMkLst>
        </pc:spChg>
        <pc:spChg chg="add mod">
          <ac:chgData name="stephen chan" userId="8432cdb738fda735" providerId="LiveId" clId="{348CA573-1C9F-4346-A79E-C328B9EF55BF}" dt="2021-08-10T05:12:54.901" v="3518" actId="1035"/>
          <ac:spMkLst>
            <pc:docMk/>
            <pc:sldMk cId="26298287" sldId="269"/>
            <ac:spMk id="6" creationId="{EA64188C-82FF-45B0-8CDF-65AFA1AD7523}"/>
          </ac:spMkLst>
        </pc:spChg>
        <pc:spChg chg="add del mod">
          <ac:chgData name="stephen chan" userId="8432cdb738fda735" providerId="LiveId" clId="{348CA573-1C9F-4346-A79E-C328B9EF55BF}" dt="2021-08-10T03:43:43.387" v="2943"/>
          <ac:spMkLst>
            <pc:docMk/>
            <pc:sldMk cId="26298287" sldId="269"/>
            <ac:spMk id="7" creationId="{F115F8F6-A9ED-4EA0-8EC2-735243519942}"/>
          </ac:spMkLst>
        </pc:spChg>
        <pc:spChg chg="add del mod">
          <ac:chgData name="stephen chan" userId="8432cdb738fda735" providerId="LiveId" clId="{348CA573-1C9F-4346-A79E-C328B9EF55BF}" dt="2021-08-10T03:43:43.385" v="2941" actId="478"/>
          <ac:spMkLst>
            <pc:docMk/>
            <pc:sldMk cId="26298287" sldId="269"/>
            <ac:spMk id="8" creationId="{100D5F4B-4940-4CFA-9EF3-BF06CB703F8B}"/>
          </ac:spMkLst>
        </pc:spChg>
        <pc:spChg chg="add mod">
          <ac:chgData name="stephen chan" userId="8432cdb738fda735" providerId="LiveId" clId="{348CA573-1C9F-4346-A79E-C328B9EF55BF}" dt="2021-08-10T05:11:28.098" v="3485" actId="20577"/>
          <ac:spMkLst>
            <pc:docMk/>
            <pc:sldMk cId="26298287" sldId="269"/>
            <ac:spMk id="9" creationId="{FFB32BE0-7476-4997-AC6C-B62CA2662675}"/>
          </ac:spMkLst>
        </pc:spChg>
        <pc:spChg chg="add del mod">
          <ac:chgData name="stephen chan" userId="8432cdb738fda735" providerId="LiveId" clId="{348CA573-1C9F-4346-A79E-C328B9EF55BF}" dt="2021-08-10T05:27:00.653" v="3520"/>
          <ac:spMkLst>
            <pc:docMk/>
            <pc:sldMk cId="26298287" sldId="269"/>
            <ac:spMk id="10" creationId="{0F063792-81D0-426A-B268-12D914E0389A}"/>
          </ac:spMkLst>
        </pc:spChg>
        <pc:spChg chg="add mod">
          <ac:chgData name="stephen chan" userId="8432cdb738fda735" providerId="LiveId" clId="{348CA573-1C9F-4346-A79E-C328B9EF55BF}" dt="2021-08-10T05:12:15.787" v="3514" actId="20577"/>
          <ac:spMkLst>
            <pc:docMk/>
            <pc:sldMk cId="26298287" sldId="269"/>
            <ac:spMk id="11" creationId="{51933B3E-E966-4CE0-A00A-1D7ED4627D11}"/>
          </ac:spMkLst>
        </pc:spChg>
        <pc:graphicFrameChg chg="del">
          <ac:chgData name="stephen chan" userId="8432cdb738fda735" providerId="LiveId" clId="{348CA573-1C9F-4346-A79E-C328B9EF55BF}" dt="2021-08-09T16:09:34.609" v="2566" actId="478"/>
          <ac:graphicFrameMkLst>
            <pc:docMk/>
            <pc:sldMk cId="26298287" sldId="269"/>
            <ac:graphicFrameMk id="7" creationId="{2CB02C0D-EF06-4FE6-B6B6-48DC0755C378}"/>
          </ac:graphicFrameMkLst>
        </pc:graphicFrameChg>
        <pc:picChg chg="add del mod">
          <ac:chgData name="stephen chan" userId="8432cdb738fda735" providerId="LiveId" clId="{348CA573-1C9F-4346-A79E-C328B9EF55BF}" dt="2021-08-10T03:16:36.876" v="2622" actId="478"/>
          <ac:picMkLst>
            <pc:docMk/>
            <pc:sldMk cId="26298287" sldId="269"/>
            <ac:picMk id="4" creationId="{0467B599-26D3-4C73-8575-7413330C52EA}"/>
          </ac:picMkLst>
        </pc:picChg>
        <pc:picChg chg="add mod">
          <ac:chgData name="stephen chan" userId="8432cdb738fda735" providerId="LiveId" clId="{348CA573-1C9F-4346-A79E-C328B9EF55BF}" dt="2021-08-10T03:17:50.597" v="2633" actId="1037"/>
          <ac:picMkLst>
            <pc:docMk/>
            <pc:sldMk cId="26298287" sldId="269"/>
            <ac:picMk id="5" creationId="{0234FC2C-1F46-420F-BE19-2C6A67189078}"/>
          </ac:picMkLst>
        </pc:picChg>
      </pc:sldChg>
      <pc:sldChg chg="addSp delSp modSp add mod modAnim">
        <pc:chgData name="stephen chan" userId="8432cdb738fda735" providerId="LiveId" clId="{348CA573-1C9F-4346-A79E-C328B9EF55BF}" dt="2021-08-11T12:44:18.803" v="5381"/>
        <pc:sldMkLst>
          <pc:docMk/>
          <pc:sldMk cId="3014961931" sldId="270"/>
        </pc:sldMkLst>
        <pc:spChg chg="mod">
          <ac:chgData name="stephen chan" userId="8432cdb738fda735" providerId="LiveId" clId="{348CA573-1C9F-4346-A79E-C328B9EF55BF}" dt="2021-08-10T09:29:32.699" v="5032"/>
          <ac:spMkLst>
            <pc:docMk/>
            <pc:sldMk cId="3014961931" sldId="270"/>
            <ac:spMk id="2" creationId="{00000000-0000-0000-0000-000000000000}"/>
          </ac:spMkLst>
        </pc:spChg>
        <pc:spChg chg="mod">
          <ac:chgData name="stephen chan" userId="8432cdb738fda735" providerId="LiveId" clId="{348CA573-1C9F-4346-A79E-C328B9EF55BF}" dt="2021-08-10T09:36:31.965" v="5190" actId="14100"/>
          <ac:spMkLst>
            <pc:docMk/>
            <pc:sldMk cId="3014961931" sldId="270"/>
            <ac:spMk id="12" creationId="{2B0EFFB3-5108-4678-91BD-0662D9667F38}"/>
          </ac:spMkLst>
        </pc:spChg>
        <pc:spChg chg="mod">
          <ac:chgData name="stephen chan" userId="8432cdb738fda735" providerId="LiveId" clId="{348CA573-1C9F-4346-A79E-C328B9EF55BF}" dt="2021-08-10T09:32:55.362" v="5090" actId="207"/>
          <ac:spMkLst>
            <pc:docMk/>
            <pc:sldMk cId="3014961931" sldId="270"/>
            <ac:spMk id="15" creationId="{F2D9BD6C-4233-436E-B76C-CF7561186C37}"/>
          </ac:spMkLst>
        </pc:spChg>
        <pc:spChg chg="del">
          <ac:chgData name="stephen chan" userId="8432cdb738fda735" providerId="LiveId" clId="{348CA573-1C9F-4346-A79E-C328B9EF55BF}" dt="2021-08-10T09:31:27.361" v="5070" actId="478"/>
          <ac:spMkLst>
            <pc:docMk/>
            <pc:sldMk cId="3014961931" sldId="270"/>
            <ac:spMk id="17" creationId="{0227FA58-BC15-4BD0-9A04-B53DE0F9F8A8}"/>
          </ac:spMkLst>
        </pc:spChg>
        <pc:spChg chg="mod">
          <ac:chgData name="stephen chan" userId="8432cdb738fda735" providerId="LiveId" clId="{348CA573-1C9F-4346-A79E-C328B9EF55BF}" dt="2021-08-10T09:33:00.908" v="5091" actId="207"/>
          <ac:spMkLst>
            <pc:docMk/>
            <pc:sldMk cId="3014961931" sldId="270"/>
            <ac:spMk id="19" creationId="{4832D33B-7E45-47A2-B6E9-0DC4692D5064}"/>
          </ac:spMkLst>
        </pc:spChg>
        <pc:picChg chg="add mod">
          <ac:chgData name="stephen chan" userId="8432cdb738fda735" providerId="LiveId" clId="{348CA573-1C9F-4346-A79E-C328B9EF55BF}" dt="2021-08-10T09:39:15.683" v="5210" actId="1076"/>
          <ac:picMkLst>
            <pc:docMk/>
            <pc:sldMk cId="3014961931" sldId="270"/>
            <ac:picMk id="3" creationId="{80FFEDBA-AA35-40C8-B8A7-E7357C91E82D}"/>
          </ac:picMkLst>
        </pc:picChg>
        <pc:picChg chg="mod">
          <ac:chgData name="stephen chan" userId="8432cdb738fda735" providerId="LiveId" clId="{348CA573-1C9F-4346-A79E-C328B9EF55BF}" dt="2021-08-10T09:37:28.875" v="5197" actId="1076"/>
          <ac:picMkLst>
            <pc:docMk/>
            <pc:sldMk cId="3014961931" sldId="270"/>
            <ac:picMk id="18" creationId="{6CE610DD-4E15-4F56-9873-C628E0CCECB2}"/>
          </ac:picMkLst>
        </pc:picChg>
      </pc:sldChg>
      <pc:sldChg chg="add">
        <pc:chgData name="stephen chan" userId="8432cdb738fda735" providerId="LiveId" clId="{348CA573-1C9F-4346-A79E-C328B9EF55BF}" dt="2021-08-14T03:43:48.866" v="5382" actId="2890"/>
        <pc:sldMkLst>
          <pc:docMk/>
          <pc:sldMk cId="2600297654" sldId="271"/>
        </pc:sldMkLst>
      </pc:sldChg>
      <pc:sldChg chg="addSp delSp modSp add del mod ord">
        <pc:chgData name="stephen chan" userId="8432cdb738fda735" providerId="LiveId" clId="{348CA573-1C9F-4346-A79E-C328B9EF55BF}" dt="2021-08-11T12:37:51.813" v="5343" actId="2696"/>
        <pc:sldMkLst>
          <pc:docMk/>
          <pc:sldMk cId="3626466508" sldId="271"/>
        </pc:sldMkLst>
        <pc:spChg chg="mod">
          <ac:chgData name="stephen chan" userId="8432cdb738fda735" providerId="LiveId" clId="{348CA573-1C9F-4346-A79E-C328B9EF55BF}" dt="2021-08-11T12:25:34.128" v="5252" actId="20577"/>
          <ac:spMkLst>
            <pc:docMk/>
            <pc:sldMk cId="3626466508" sldId="271"/>
            <ac:spMk id="2" creationId="{00000000-0000-0000-0000-000000000000}"/>
          </ac:spMkLst>
        </pc:spChg>
        <pc:spChg chg="add mod">
          <ac:chgData name="stephen chan" userId="8432cdb738fda735" providerId="LiveId" clId="{348CA573-1C9F-4346-A79E-C328B9EF55BF}" dt="2021-08-11T12:37:33.233" v="5342" actId="20577"/>
          <ac:spMkLst>
            <pc:docMk/>
            <pc:sldMk cId="3626466508" sldId="271"/>
            <ac:spMk id="5" creationId="{8CF9F2A6-3CD3-4233-A3E2-661CBF41B2D0}"/>
          </ac:spMkLst>
        </pc:spChg>
        <pc:spChg chg="add del mod">
          <ac:chgData name="stephen chan" userId="8432cdb738fda735" providerId="LiveId" clId="{348CA573-1C9F-4346-A79E-C328B9EF55BF}" dt="2021-08-11T12:26:01.395" v="5257" actId="478"/>
          <ac:spMkLst>
            <pc:docMk/>
            <pc:sldMk cId="3626466508" sldId="271"/>
            <ac:spMk id="7" creationId="{9A3B537A-81AF-4708-B3B0-B08C1B8BA69F}"/>
          </ac:spMkLst>
        </pc:spChg>
        <pc:spChg chg="del">
          <ac:chgData name="stephen chan" userId="8432cdb738fda735" providerId="LiveId" clId="{348CA573-1C9F-4346-A79E-C328B9EF55BF}" dt="2021-08-11T12:25:40.455" v="5253" actId="478"/>
          <ac:spMkLst>
            <pc:docMk/>
            <pc:sldMk cId="3626466508" sldId="271"/>
            <ac:spMk id="12" creationId="{2B0EFFB3-5108-4678-91BD-0662D9667F38}"/>
          </ac:spMkLst>
        </pc:spChg>
        <pc:spChg chg="del">
          <ac:chgData name="stephen chan" userId="8432cdb738fda735" providerId="LiveId" clId="{348CA573-1C9F-4346-A79E-C328B9EF55BF}" dt="2021-08-11T12:25:45.582" v="5254" actId="478"/>
          <ac:spMkLst>
            <pc:docMk/>
            <pc:sldMk cId="3626466508" sldId="271"/>
            <ac:spMk id="15" creationId="{F2D9BD6C-4233-436E-B76C-CF7561186C37}"/>
          </ac:spMkLst>
        </pc:spChg>
        <pc:spChg chg="del">
          <ac:chgData name="stephen chan" userId="8432cdb738fda735" providerId="LiveId" clId="{348CA573-1C9F-4346-A79E-C328B9EF55BF}" dt="2021-08-11T12:26:05.627" v="5258" actId="478"/>
          <ac:spMkLst>
            <pc:docMk/>
            <pc:sldMk cId="3626466508" sldId="271"/>
            <ac:spMk id="19" creationId="{4832D33B-7E45-47A2-B6E9-0DC4692D5064}"/>
          </ac:spMkLst>
        </pc:spChg>
        <pc:picChg chg="del">
          <ac:chgData name="stephen chan" userId="8432cdb738fda735" providerId="LiveId" clId="{348CA573-1C9F-4346-A79E-C328B9EF55BF}" dt="2021-08-11T12:25:52.294" v="5255" actId="478"/>
          <ac:picMkLst>
            <pc:docMk/>
            <pc:sldMk cId="3626466508" sldId="271"/>
            <ac:picMk id="3" creationId="{80FFEDBA-AA35-40C8-B8A7-E7357C91E82D}"/>
          </ac:picMkLst>
        </pc:picChg>
        <pc:picChg chg="del">
          <ac:chgData name="stephen chan" userId="8432cdb738fda735" providerId="LiveId" clId="{348CA573-1C9F-4346-A79E-C328B9EF55BF}" dt="2021-08-11T12:25:54.221" v="5256" actId="478"/>
          <ac:picMkLst>
            <pc:docMk/>
            <pc:sldMk cId="3626466508" sldId="271"/>
            <ac:picMk id="18" creationId="{6CE610DD-4E15-4F56-9873-C628E0CCECB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custT="1"/>
      <dgm:spPr/>
      <dgm:t>
        <a:bodyPr/>
        <a:lstStyle/>
        <a:p>
          <a:r>
            <a:rPr lang="en-US" sz="2400" dirty="0"/>
            <a:t>Collect data</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custT="1"/>
      <dgm:spPr/>
      <dgm:t>
        <a:bodyPr/>
        <a:lstStyle/>
        <a:p>
          <a:r>
            <a:rPr lang="en-US" sz="2400" dirty="0"/>
            <a:t>Run tests </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custT="1"/>
      <dgm:spPr/>
      <dgm:t>
        <a:bodyPr/>
        <a:lstStyle/>
        <a:p>
          <a:r>
            <a:rPr lang="en-US" sz="2400" dirty="0"/>
            <a:t>Diagnosis</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custT="1"/>
      <dgm:spPr/>
      <dgm:t>
        <a:bodyPr/>
        <a:lstStyle/>
        <a:p>
          <a:r>
            <a:rPr lang="en-US" sz="2400" dirty="0"/>
            <a:t>Verification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custT="1"/>
      <dgm:spPr/>
      <dgm:t>
        <a:bodyPr/>
        <a:lstStyle/>
        <a:p>
          <a:r>
            <a:rPr lang="en-US" sz="2800" dirty="0"/>
            <a:t>Recommendations</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5">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1" presStyleCnt="5">
        <dgm:presLayoutVars>
          <dgm:bulletEnabled val="1"/>
        </dgm:presLayoutVars>
      </dgm:prSet>
      <dgm:spPr/>
    </dgm:pt>
    <dgm:pt modelId="{A6EE397C-6C28-4128-BFFE-CFF44F70153F}" type="pres">
      <dgm:prSet presAssocID="{3FE03ED9-3066-4E28-8291-0B1764DC85D6}" presName="childTextArrow" presStyleLbl="fgAccFollowNode1" presStyleIdx="2" presStyleCnt="5">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3" presStyleCnt="5">
        <dgm:presLayoutVars>
          <dgm:bulletEnabled val="1"/>
        </dgm:presLayoutVars>
      </dgm:prSet>
      <dgm:spPr/>
    </dgm:pt>
    <dgm:pt modelId="{3EC7D028-ECEA-492B-A6F1-68E9B57B69C6}" type="pres">
      <dgm:prSet presAssocID="{DA33CDF4-5B94-4B92-9E0A-4DFD4CBFAF2D}" presName="childTextArrow" presStyleLbl="fgAccFollowNode1" presStyleIdx="4" presStyleCnt="5">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48006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9136" tIns="35560" rIns="199136" bIns="35560" numCol="1" spcCol="1270" anchor="ctr" anchorCtr="0">
          <a:noAutofit/>
        </a:bodyPr>
        <a:lstStyle/>
        <a:p>
          <a:pPr marL="0" lvl="0" indent="0" algn="ctr" defTabSz="1244600">
            <a:lnSpc>
              <a:spcPct val="90000"/>
            </a:lnSpc>
            <a:spcBef>
              <a:spcPct val="0"/>
            </a:spcBef>
            <a:spcAft>
              <a:spcPct val="35000"/>
            </a:spcAft>
            <a:buNone/>
          </a:pPr>
          <a:r>
            <a:rPr lang="en-US" sz="2800" kern="1200" dirty="0"/>
            <a:t>Recommendations</a:t>
          </a:r>
        </a:p>
      </dsp:txBody>
      <dsp:txXfrm>
        <a:off x="0" y="4031779"/>
        <a:ext cx="48006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1370864"/>
            <a:satOff val="-716"/>
            <a:lumOff val="62"/>
            <a:alphaOff val="0"/>
          </a:schemeClr>
        </a:solidFill>
        <a:ln w="12700" cap="flat" cmpd="sng" algn="ctr">
          <a:solidFill>
            <a:schemeClr val="accent3">
              <a:tint val="40000"/>
              <a:alpha val="90000"/>
              <a:hueOff val="-1370864"/>
              <a:satOff val="-716"/>
              <a:lumOff val="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Diagnosis</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2741727"/>
            <a:satOff val="-1431"/>
            <a:lumOff val="123"/>
            <a:alphaOff val="0"/>
          </a:schemeClr>
        </a:solidFill>
        <a:ln w="12700" cap="flat" cmpd="sng" algn="ctr">
          <a:solidFill>
            <a:schemeClr val="accent3">
              <a:tint val="40000"/>
              <a:alpha val="90000"/>
              <a:hueOff val="-2741727"/>
              <a:satOff val="-1431"/>
              <a:lumOff val="1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Verification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112591"/>
            <a:satOff val="-2147"/>
            <a:lumOff val="185"/>
            <a:alphaOff val="0"/>
          </a:schemeClr>
        </a:solidFill>
        <a:ln w="12700" cap="flat" cmpd="sng" algn="ctr">
          <a:solidFill>
            <a:schemeClr val="accent3">
              <a:tint val="40000"/>
              <a:alpha val="90000"/>
              <a:hueOff val="-4112591"/>
              <a:satOff val="-2147"/>
              <a:lumOff val="1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Collect data</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en-US" sz="2400" kern="1200" dirty="0"/>
            <a:t>Run tests </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8/14/2021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8/14/2021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8/14/2021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8/14/2021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8/14/2021</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8/14/2021</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8/14/2021</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8/14/2021</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8/14/2021</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8/14/2021</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HEART DISEASE PREDICTION</a:t>
            </a:r>
          </a:p>
        </p:txBody>
      </p:sp>
      <p:sp>
        <p:nvSpPr>
          <p:cNvPr id="3" name="Subtitle 2"/>
          <p:cNvSpPr>
            <a:spLocks noGrp="1"/>
          </p:cNvSpPr>
          <p:nvPr>
            <p:ph type="subTitle" idx="1"/>
          </p:nvPr>
        </p:nvSpPr>
        <p:spPr>
          <a:xfrm>
            <a:off x="626225" y="5181600"/>
            <a:ext cx="4098175" cy="1055712"/>
          </a:xfrm>
        </p:spPr>
        <p:txBody>
          <a:bodyPr>
            <a:normAutofit fontScale="77500" lnSpcReduction="20000"/>
          </a:bodyPr>
          <a:lstStyle/>
          <a:p>
            <a:r>
              <a:rPr lang="en-US" sz="1900" dirty="0"/>
              <a:t>BY ALICE CHANG</a:t>
            </a:r>
          </a:p>
          <a:p>
            <a:r>
              <a:rPr lang="en-US" sz="1900" dirty="0"/>
              <a:t>FOR IOD DATA SCIENCE &amp; AI – P/T</a:t>
            </a:r>
          </a:p>
          <a:p>
            <a:r>
              <a:rPr lang="en-US" sz="1900" dirty="0"/>
              <a:t>14 August 2021 </a:t>
            </a:r>
          </a:p>
          <a:p>
            <a:endParaRPr lang="en-US" sz="1900" dirty="0"/>
          </a:p>
          <a:p>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8168" y="1916832"/>
            <a:ext cx="3932237" cy="1752600"/>
          </a:xfrm>
        </p:spPr>
        <p:txBody>
          <a:bodyPr/>
          <a:lstStyle/>
          <a:p>
            <a:r>
              <a:rPr lang="en-US" dirty="0"/>
              <a:t>DIAGNOSIS</a:t>
            </a:r>
          </a:p>
        </p:txBody>
      </p:sp>
      <p:graphicFrame>
        <p:nvGraphicFramePr>
          <p:cNvPr id="7" name="Content Placeholder 4">
            <a:extLst>
              <a:ext uri="{FF2B5EF4-FFF2-40B4-BE49-F238E27FC236}">
                <a16:creationId xmlns:a16="http://schemas.microsoft.com/office/drawing/2014/main" id="{6A0DAA51-DF37-4AEB-AA53-CD3771FFC536}"/>
              </a:ext>
            </a:extLst>
          </p:cNvPr>
          <p:cNvGraphicFramePr>
            <a:graphicFrameLocks noGrp="1"/>
          </p:cNvGraphicFramePr>
          <p:nvPr>
            <p:ph type="pic" idx="1"/>
            <p:extLst>
              <p:ext uri="{D42A27DB-BD31-4B8C-83A1-F6EECF244321}">
                <p14:modId xmlns:p14="http://schemas.microsoft.com/office/powerpoint/2010/main" val="2328390206"/>
              </p:ext>
            </p:extLst>
          </p:nvPr>
        </p:nvGraphicFramePr>
        <p:xfrm>
          <a:off x="479376" y="2492896"/>
          <a:ext cx="6048673" cy="3456384"/>
        </p:xfrm>
        <a:graphic>
          <a:graphicData uri="http://schemas.openxmlformats.org/drawingml/2006/table">
            <a:tbl>
              <a:tblPr firstRow="1" bandRow="1">
                <a:tableStyleId>{21E4AEA4-8DFA-4A89-87EB-49C32662AFE0}</a:tableStyleId>
              </a:tblPr>
              <a:tblGrid>
                <a:gridCol w="2016224">
                  <a:extLst>
                    <a:ext uri="{9D8B030D-6E8A-4147-A177-3AD203B41FA5}">
                      <a16:colId xmlns:a16="http://schemas.microsoft.com/office/drawing/2014/main" val="20000"/>
                    </a:ext>
                  </a:extLst>
                </a:gridCol>
                <a:gridCol w="2061592">
                  <a:extLst>
                    <a:ext uri="{9D8B030D-6E8A-4147-A177-3AD203B41FA5}">
                      <a16:colId xmlns:a16="http://schemas.microsoft.com/office/drawing/2014/main" val="20001"/>
                    </a:ext>
                  </a:extLst>
                </a:gridCol>
                <a:gridCol w="1970857">
                  <a:extLst>
                    <a:ext uri="{9D8B030D-6E8A-4147-A177-3AD203B41FA5}">
                      <a16:colId xmlns:a16="http://schemas.microsoft.com/office/drawing/2014/main" val="20002"/>
                    </a:ext>
                  </a:extLst>
                </a:gridCol>
              </a:tblGrid>
              <a:tr h="1214478">
                <a:tc>
                  <a:txBody>
                    <a:bodyPr/>
                    <a:lstStyle/>
                    <a:p>
                      <a:pPr algn="ctr"/>
                      <a:endParaRPr lang="en-US" b="0" dirty="0"/>
                    </a:p>
                  </a:txBody>
                  <a:tcPr anchor="ctr"/>
                </a:tc>
                <a:tc>
                  <a:txBody>
                    <a:bodyPr/>
                    <a:lstStyle/>
                    <a:p>
                      <a:pPr algn="ctr"/>
                      <a:r>
                        <a:rPr lang="en-US" b="0" dirty="0"/>
                        <a:t>Predicted (With heart disease)</a:t>
                      </a:r>
                    </a:p>
                  </a:txBody>
                  <a:tcPr anchor="ctr"/>
                </a:tc>
                <a:tc>
                  <a:txBody>
                    <a:bodyPr/>
                    <a:lstStyle/>
                    <a:p>
                      <a:pPr algn="ctr"/>
                      <a:r>
                        <a:rPr lang="en-US" b="0" dirty="0"/>
                        <a:t>Predicted (No heart disease)</a:t>
                      </a:r>
                    </a:p>
                  </a:txBody>
                  <a:tcPr anchor="ctr"/>
                </a:tc>
                <a:extLst>
                  <a:ext uri="{0D108BD9-81ED-4DB2-BD59-A6C34878D82A}">
                    <a16:rowId xmlns:a16="http://schemas.microsoft.com/office/drawing/2014/main" val="10000"/>
                  </a:ext>
                </a:extLst>
              </a:tr>
              <a:tr h="1121436">
                <a:tc>
                  <a:txBody>
                    <a:bodyPr/>
                    <a:lstStyle/>
                    <a:p>
                      <a:pPr algn="ctr"/>
                      <a:r>
                        <a:rPr lang="en-US" dirty="0"/>
                        <a:t>Actual (heart disease)</a:t>
                      </a:r>
                    </a:p>
                  </a:txBody>
                  <a:tcPr anchor="ctr"/>
                </a:tc>
                <a:tc>
                  <a:txBody>
                    <a:bodyPr/>
                    <a:lstStyle/>
                    <a:p>
                      <a:pPr algn="ctr"/>
                      <a:r>
                        <a:rPr lang="en-US" sz="2400" dirty="0"/>
                        <a:t>42</a:t>
                      </a:r>
                    </a:p>
                  </a:txBody>
                  <a:tcPr anchor="ctr">
                    <a:solidFill>
                      <a:srgbClr val="FFC000"/>
                    </a:solidFill>
                  </a:tcPr>
                </a:tc>
                <a:tc>
                  <a:txBody>
                    <a:bodyPr/>
                    <a:lstStyle/>
                    <a:p>
                      <a:pPr algn="ctr"/>
                      <a:r>
                        <a:rPr lang="en-US" sz="2400" dirty="0"/>
                        <a:t>0</a:t>
                      </a:r>
                    </a:p>
                  </a:txBody>
                  <a:tcPr anchor="ctr">
                    <a:solidFill>
                      <a:srgbClr val="00B050"/>
                    </a:solidFill>
                  </a:tcPr>
                </a:tc>
                <a:extLst>
                  <a:ext uri="{0D108BD9-81ED-4DB2-BD59-A6C34878D82A}">
                    <a16:rowId xmlns:a16="http://schemas.microsoft.com/office/drawing/2014/main" val="10001"/>
                  </a:ext>
                </a:extLst>
              </a:tr>
              <a:tr h="1120470">
                <a:tc>
                  <a:txBody>
                    <a:bodyPr/>
                    <a:lstStyle/>
                    <a:p>
                      <a:pPr algn="ctr"/>
                      <a:r>
                        <a:rPr lang="en-US" dirty="0"/>
                        <a:t>Actual (no heart disease)</a:t>
                      </a:r>
                    </a:p>
                  </a:txBody>
                  <a:tcPr anchor="ctr"/>
                </a:tc>
                <a:tc>
                  <a:txBody>
                    <a:bodyPr/>
                    <a:lstStyle/>
                    <a:p>
                      <a:pPr algn="ctr"/>
                      <a:r>
                        <a:rPr lang="en-US" sz="2400" dirty="0"/>
                        <a:t>8</a:t>
                      </a:r>
                    </a:p>
                  </a:txBody>
                  <a:tcPr anchor="ctr">
                    <a:solidFill>
                      <a:srgbClr val="FFFF00"/>
                    </a:solidFill>
                  </a:tcPr>
                </a:tc>
                <a:tc>
                  <a:txBody>
                    <a:bodyPr/>
                    <a:lstStyle/>
                    <a:p>
                      <a:pPr algn="ctr"/>
                      <a:r>
                        <a:rPr lang="en-US" sz="2400" dirty="0"/>
                        <a:t>32</a:t>
                      </a:r>
                    </a:p>
                  </a:txBody>
                  <a:tcPr anchor="ctr">
                    <a:solidFill>
                      <a:srgbClr val="92D050"/>
                    </a:solidFill>
                  </a:tcPr>
                </a:tc>
                <a:extLst>
                  <a:ext uri="{0D108BD9-81ED-4DB2-BD59-A6C34878D82A}">
                    <a16:rowId xmlns:a16="http://schemas.microsoft.com/office/drawing/2014/main" val="10002"/>
                  </a:ext>
                </a:extLst>
              </a:tr>
            </a:tbl>
          </a:graphicData>
        </a:graphic>
      </p:graphicFrame>
      <p:sp>
        <p:nvSpPr>
          <p:cNvPr id="8" name="Content Placeholder 2">
            <a:extLst>
              <a:ext uri="{FF2B5EF4-FFF2-40B4-BE49-F238E27FC236}">
                <a16:creationId xmlns:a16="http://schemas.microsoft.com/office/drawing/2014/main" id="{E609EC41-D59E-48D1-9086-4DEC43F32255}"/>
              </a:ext>
            </a:extLst>
          </p:cNvPr>
          <p:cNvSpPr txBox="1">
            <a:spLocks/>
          </p:cNvSpPr>
          <p:nvPr/>
        </p:nvSpPr>
        <p:spPr>
          <a:xfrm>
            <a:off x="839416" y="188640"/>
            <a:ext cx="5832648" cy="1099320"/>
          </a:xfrm>
          <a:prstGeom prst="rect">
            <a:avLst/>
          </a:prstGeom>
        </p:spPr>
        <p:txBody>
          <a:bodyPr vert="horz" lIns="91440" tIns="457200" rIns="91440" bIns="45720" rtlCol="0">
            <a:normAutofit lnSpcReduction="10000"/>
          </a:bodyPr>
          <a:lstStyle>
            <a:lvl1pPr marL="0" indent="0" algn="ctr" defTabSz="914400" rtl="0" eaLnBrk="1" latinLnBrk="0" hangingPunct="1">
              <a:lnSpc>
                <a:spcPct val="90000"/>
              </a:lnSpc>
              <a:spcBef>
                <a:spcPts val="1800"/>
              </a:spcBef>
              <a:buSzPct val="100000"/>
              <a:buFont typeface="Arial" pitchFamily="34" charset="0"/>
              <a:buNone/>
              <a:defRPr sz="2400" kern="1200">
                <a:solidFill>
                  <a:schemeClr val="tx1">
                    <a:lumMod val="75000"/>
                    <a:lumOff val="25000"/>
                  </a:schemeClr>
                </a:solidFill>
                <a:latin typeface="+mn-lt"/>
                <a:ea typeface="+mn-ea"/>
                <a:cs typeface="+mn-cs"/>
              </a:defRPr>
            </a:lvl1pPr>
            <a:lvl2pPr marL="457200" indent="0" algn="l" defTabSz="914400" rtl="0" eaLnBrk="1" latinLnBrk="0" hangingPunct="1">
              <a:lnSpc>
                <a:spcPct val="90000"/>
              </a:lnSpc>
              <a:spcBef>
                <a:spcPts val="600"/>
              </a:spcBef>
              <a:buSzPct val="100000"/>
              <a:buFont typeface="Arial" pitchFamily="34" charset="0"/>
              <a:buNone/>
              <a:defRPr sz="28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600"/>
              </a:spcBef>
              <a:buSzPct val="100000"/>
              <a:buFont typeface="Arial" pitchFamily="34" charset="0"/>
              <a:buNone/>
              <a:defRPr sz="24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600"/>
              </a:spcBef>
              <a:buSzPct val="100000"/>
              <a:buFont typeface="Arial" pitchFamily="34" charset="0"/>
              <a:buNone/>
              <a:defRPr sz="20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600"/>
              </a:spcBef>
              <a:buSzPct val="100000"/>
              <a:buFont typeface="Arial" pitchFamily="34" charset="0"/>
              <a:buNone/>
              <a:defRPr sz="20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400"/>
              </a:spcBef>
              <a:buSzPct val="100000"/>
              <a:buFont typeface="Arial" pitchFamily="34" charset="0"/>
              <a:buNone/>
              <a:defRPr sz="20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400"/>
              </a:spcBef>
              <a:buSzPct val="100000"/>
              <a:buFont typeface="Arial" pitchFamily="34" charset="0"/>
              <a:buNone/>
              <a:defRPr sz="20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400"/>
              </a:spcBef>
              <a:buSzPct val="100000"/>
              <a:buFont typeface="Arial" pitchFamily="34" charset="0"/>
              <a:buNone/>
              <a:defRPr sz="20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400"/>
              </a:spcBef>
              <a:buSzPct val="100000"/>
              <a:buFont typeface="Arial" pitchFamily="34" charset="0"/>
              <a:buNone/>
              <a:defRPr sz="2000" kern="1200">
                <a:solidFill>
                  <a:schemeClr val="tx1">
                    <a:lumMod val="75000"/>
                    <a:lumOff val="25000"/>
                  </a:schemeClr>
                </a:solidFill>
                <a:latin typeface="+mn-lt"/>
                <a:ea typeface="+mn-ea"/>
                <a:cs typeface="+mn-cs"/>
              </a:defRPr>
            </a:lvl9pPr>
          </a:lstStyle>
          <a:p>
            <a:pPr algn="l"/>
            <a:r>
              <a:rPr lang="en-US" dirty="0"/>
              <a:t>Logistic Regression model is used to predict the diagnosis.</a:t>
            </a:r>
          </a:p>
        </p:txBody>
      </p:sp>
      <p:sp>
        <p:nvSpPr>
          <p:cNvPr id="9" name="TextBox 8">
            <a:extLst>
              <a:ext uri="{FF2B5EF4-FFF2-40B4-BE49-F238E27FC236}">
                <a16:creationId xmlns:a16="http://schemas.microsoft.com/office/drawing/2014/main" id="{D5AE630A-9B7D-4434-9561-1A721BA40098}"/>
              </a:ext>
            </a:extLst>
          </p:cNvPr>
          <p:cNvSpPr txBox="1"/>
          <p:nvPr/>
        </p:nvSpPr>
        <p:spPr>
          <a:xfrm>
            <a:off x="7680176" y="4293096"/>
            <a:ext cx="3744416" cy="369332"/>
          </a:xfrm>
          <a:prstGeom prst="rect">
            <a:avLst/>
          </a:prstGeom>
          <a:noFill/>
        </p:spPr>
        <p:txBody>
          <a:bodyPr wrap="square" rtlCol="0">
            <a:spAutoFit/>
          </a:bodyPr>
          <a:lstStyle/>
          <a:p>
            <a:r>
              <a:rPr lang="en-SG" dirty="0">
                <a:solidFill>
                  <a:schemeClr val="bg1"/>
                </a:solidFill>
              </a:rPr>
              <a:t>90% accuracy for overall prediction</a:t>
            </a:r>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 results with more test scores</a:t>
            </a:r>
          </a:p>
        </p:txBody>
      </p:sp>
      <p:sp>
        <p:nvSpPr>
          <p:cNvPr id="12" name="Content Placeholder 11">
            <a:extLst>
              <a:ext uri="{FF2B5EF4-FFF2-40B4-BE49-F238E27FC236}">
                <a16:creationId xmlns:a16="http://schemas.microsoft.com/office/drawing/2014/main" id="{2B0EFFB3-5108-4678-91BD-0662D9667F38}"/>
              </a:ext>
            </a:extLst>
          </p:cNvPr>
          <p:cNvSpPr>
            <a:spLocks noGrp="1"/>
          </p:cNvSpPr>
          <p:nvPr>
            <p:ph sz="half" idx="1"/>
          </p:nvPr>
        </p:nvSpPr>
        <p:spPr>
          <a:xfrm>
            <a:off x="471277" y="1874407"/>
            <a:ext cx="4800600" cy="4575175"/>
          </a:xfrm>
        </p:spPr>
        <p:txBody>
          <a:bodyPr>
            <a:normAutofit lnSpcReduction="10000"/>
          </a:bodyPr>
          <a:lstStyle/>
          <a:p>
            <a:pPr marL="0" indent="0">
              <a:buNone/>
            </a:pPr>
            <a:r>
              <a:rPr lang="en-SG" dirty="0"/>
              <a:t>Precision Score (84%) precision on prediction for those with actual heart disease.</a:t>
            </a:r>
          </a:p>
          <a:p>
            <a:pPr marL="0" indent="0">
              <a:buNone/>
            </a:pPr>
            <a:endParaRPr lang="en-SG" dirty="0"/>
          </a:p>
          <a:p>
            <a:pPr marL="0" indent="0">
              <a:buNone/>
            </a:pPr>
            <a:r>
              <a:rPr lang="en-SG" dirty="0"/>
              <a:t>Recall Score of 100% on actual condition and were predicted correctly.</a:t>
            </a:r>
          </a:p>
          <a:p>
            <a:pPr marL="0" indent="0">
              <a:buNone/>
            </a:pPr>
            <a:endParaRPr lang="en-SG" dirty="0"/>
          </a:p>
          <a:p>
            <a:pPr marL="0" indent="0">
              <a:buNone/>
            </a:pPr>
            <a:r>
              <a:rPr lang="en-SG" dirty="0"/>
              <a:t>F1 Score of 91.3% assesses the reliability of both Precision and Recall Scores.</a:t>
            </a:r>
          </a:p>
        </p:txBody>
      </p:sp>
      <p:sp>
        <p:nvSpPr>
          <p:cNvPr id="15" name="Content Placeholder 14">
            <a:extLst>
              <a:ext uri="{FF2B5EF4-FFF2-40B4-BE49-F238E27FC236}">
                <a16:creationId xmlns:a16="http://schemas.microsoft.com/office/drawing/2014/main" id="{F2D9BD6C-4233-436E-B76C-CF7561186C37}"/>
              </a:ext>
            </a:extLst>
          </p:cNvPr>
          <p:cNvSpPr txBox="1">
            <a:spLocks noGrp="1"/>
          </p:cNvSpPr>
          <p:nvPr>
            <p:ph sz="half" idx="2"/>
          </p:nvPr>
        </p:nvSpPr>
        <p:spPr>
          <a:xfrm>
            <a:off x="7032104" y="1844824"/>
            <a:ext cx="4019872" cy="1421928"/>
          </a:xfrm>
          <a:prstGeom prst="rect">
            <a:avLst/>
          </a:prstGeom>
          <a:noFill/>
        </p:spPr>
        <p:txBody>
          <a:bodyPr wrap="square" rtlCol="0">
            <a:spAutoFit/>
          </a:bodyPr>
          <a:lstStyle/>
          <a:p>
            <a:pPr marL="0" indent="0">
              <a:buNone/>
            </a:pPr>
            <a:r>
              <a:rPr lang="en-SG" dirty="0"/>
              <a:t>Patient 1 who is female and 54 years old with symptoms has a 84% chance of having a heart disease. </a:t>
            </a:r>
          </a:p>
        </p:txBody>
      </p:sp>
      <p:sp>
        <p:nvSpPr>
          <p:cNvPr id="17" name="Arrow: Right 16">
            <a:extLst>
              <a:ext uri="{FF2B5EF4-FFF2-40B4-BE49-F238E27FC236}">
                <a16:creationId xmlns:a16="http://schemas.microsoft.com/office/drawing/2014/main" id="{0227FA58-BC15-4BD0-9A04-B53DE0F9F8A8}"/>
              </a:ext>
            </a:extLst>
          </p:cNvPr>
          <p:cNvSpPr/>
          <p:nvPr/>
        </p:nvSpPr>
        <p:spPr>
          <a:xfrm>
            <a:off x="5685223" y="2420888"/>
            <a:ext cx="93610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Picture 17">
            <a:extLst>
              <a:ext uri="{FF2B5EF4-FFF2-40B4-BE49-F238E27FC236}">
                <a16:creationId xmlns:a16="http://schemas.microsoft.com/office/drawing/2014/main" id="{6CE610DD-4E15-4F56-9873-C628E0CCECB2}"/>
              </a:ext>
            </a:extLst>
          </p:cNvPr>
          <p:cNvPicPr>
            <a:picLocks noChangeAspect="1"/>
          </p:cNvPicPr>
          <p:nvPr/>
        </p:nvPicPr>
        <p:blipFill>
          <a:blip r:embed="rId2"/>
          <a:stretch>
            <a:fillRect/>
          </a:stretch>
        </p:blipFill>
        <p:spPr>
          <a:xfrm>
            <a:off x="5685222" y="3963857"/>
            <a:ext cx="936104" cy="459700"/>
          </a:xfrm>
          <a:prstGeom prst="rect">
            <a:avLst/>
          </a:prstGeom>
        </p:spPr>
      </p:pic>
      <p:sp>
        <p:nvSpPr>
          <p:cNvPr id="19" name="TextBox 18">
            <a:extLst>
              <a:ext uri="{FF2B5EF4-FFF2-40B4-BE49-F238E27FC236}">
                <a16:creationId xmlns:a16="http://schemas.microsoft.com/office/drawing/2014/main" id="{4832D33B-7E45-47A2-B6E9-0DC4692D5064}"/>
              </a:ext>
            </a:extLst>
          </p:cNvPr>
          <p:cNvSpPr txBox="1"/>
          <p:nvPr/>
        </p:nvSpPr>
        <p:spPr>
          <a:xfrm>
            <a:off x="7176120" y="3861048"/>
            <a:ext cx="3672408" cy="1938992"/>
          </a:xfrm>
          <a:prstGeom prst="rect">
            <a:avLst/>
          </a:prstGeom>
          <a:noFill/>
        </p:spPr>
        <p:txBody>
          <a:bodyPr wrap="square" rtlCol="0">
            <a:spAutoFit/>
          </a:bodyPr>
          <a:lstStyle/>
          <a:p>
            <a:r>
              <a:rPr lang="en-SG" sz="2400" dirty="0"/>
              <a:t>Patient 2 is male and age of 65 with no prior symptoms will have a correct prediction of having no heart disease.</a:t>
            </a: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12" name="Content Placeholder 11">
            <a:extLst>
              <a:ext uri="{FF2B5EF4-FFF2-40B4-BE49-F238E27FC236}">
                <a16:creationId xmlns:a16="http://schemas.microsoft.com/office/drawing/2014/main" id="{2B0EFFB3-5108-4678-91BD-0662D9667F38}"/>
              </a:ext>
            </a:extLst>
          </p:cNvPr>
          <p:cNvSpPr>
            <a:spLocks noGrp="1"/>
          </p:cNvSpPr>
          <p:nvPr>
            <p:ph sz="half" idx="1"/>
          </p:nvPr>
        </p:nvSpPr>
        <p:spPr>
          <a:xfrm>
            <a:off x="471278" y="2852936"/>
            <a:ext cx="4019872" cy="2664296"/>
          </a:xfrm>
          <a:solidFill>
            <a:srgbClr val="FFFF00"/>
          </a:solidFill>
          <a:ln>
            <a:solidFill>
              <a:schemeClr val="accent1"/>
            </a:solidFill>
          </a:ln>
        </p:spPr>
        <p:txBody>
          <a:bodyPr anchor="ctr">
            <a:normAutofit lnSpcReduction="10000"/>
          </a:bodyPr>
          <a:lstStyle/>
          <a:p>
            <a:pPr marL="0" indent="0" algn="dist">
              <a:buNone/>
            </a:pPr>
            <a:endParaRPr lang="en-SG" dirty="0"/>
          </a:p>
          <a:p>
            <a:pPr marL="0" indent="0">
              <a:lnSpc>
                <a:spcPct val="120000"/>
              </a:lnSpc>
              <a:buNone/>
            </a:pPr>
            <a:r>
              <a:rPr lang="en-SG" sz="2800" dirty="0"/>
              <a:t>To seek 2</a:t>
            </a:r>
            <a:r>
              <a:rPr lang="en-SG" sz="2800" baseline="30000" dirty="0"/>
              <a:t>nd</a:t>
            </a:r>
            <a:r>
              <a:rPr lang="en-SG" sz="2800" dirty="0"/>
              <a:t> medical opinions and continue to monitor their conditions.</a:t>
            </a:r>
          </a:p>
          <a:p>
            <a:pPr marL="0" indent="0" algn="dist">
              <a:buNone/>
            </a:pPr>
            <a:r>
              <a:rPr lang="en-SG" dirty="0"/>
              <a:t> </a:t>
            </a:r>
          </a:p>
        </p:txBody>
      </p:sp>
      <p:sp>
        <p:nvSpPr>
          <p:cNvPr id="15" name="Content Placeholder 14">
            <a:extLst>
              <a:ext uri="{FF2B5EF4-FFF2-40B4-BE49-F238E27FC236}">
                <a16:creationId xmlns:a16="http://schemas.microsoft.com/office/drawing/2014/main" id="{F2D9BD6C-4233-436E-B76C-CF7561186C37}"/>
              </a:ext>
            </a:extLst>
          </p:cNvPr>
          <p:cNvSpPr txBox="1">
            <a:spLocks noGrp="1"/>
          </p:cNvSpPr>
          <p:nvPr>
            <p:ph sz="half" idx="2"/>
          </p:nvPr>
        </p:nvSpPr>
        <p:spPr>
          <a:xfrm>
            <a:off x="7032104" y="2439120"/>
            <a:ext cx="4019872" cy="1421928"/>
          </a:xfrm>
          <a:prstGeom prst="rect">
            <a:avLst/>
          </a:prstGeom>
          <a:noFill/>
        </p:spPr>
        <p:txBody>
          <a:bodyPr wrap="square" rtlCol="0">
            <a:spAutoFit/>
          </a:bodyPr>
          <a:lstStyle/>
          <a:p>
            <a:pPr marL="0" indent="0">
              <a:buNone/>
            </a:pPr>
            <a:r>
              <a:rPr lang="en-SG" b="1" dirty="0">
                <a:solidFill>
                  <a:srgbClr val="C00000"/>
                </a:solidFill>
              </a:rPr>
              <a:t>Patient 1</a:t>
            </a:r>
            <a:r>
              <a:rPr lang="en-SG" dirty="0"/>
              <a:t> who is female and 54 years old with symptoms has a 84% chance of having a heart disease. </a:t>
            </a:r>
          </a:p>
        </p:txBody>
      </p:sp>
      <p:pic>
        <p:nvPicPr>
          <p:cNvPr id="18" name="Picture 17">
            <a:extLst>
              <a:ext uri="{FF2B5EF4-FFF2-40B4-BE49-F238E27FC236}">
                <a16:creationId xmlns:a16="http://schemas.microsoft.com/office/drawing/2014/main" id="{6CE610DD-4E15-4F56-9873-C628E0CCECB2}"/>
              </a:ext>
            </a:extLst>
          </p:cNvPr>
          <p:cNvPicPr>
            <a:picLocks noChangeAspect="1"/>
          </p:cNvPicPr>
          <p:nvPr/>
        </p:nvPicPr>
        <p:blipFill>
          <a:blip r:embed="rId2"/>
          <a:stretch>
            <a:fillRect/>
          </a:stretch>
        </p:blipFill>
        <p:spPr>
          <a:xfrm rot="1231961">
            <a:off x="5550155" y="4658553"/>
            <a:ext cx="936104" cy="459700"/>
          </a:xfrm>
          <a:prstGeom prst="rect">
            <a:avLst/>
          </a:prstGeom>
        </p:spPr>
      </p:pic>
      <p:sp>
        <p:nvSpPr>
          <p:cNvPr id="19" name="TextBox 18">
            <a:extLst>
              <a:ext uri="{FF2B5EF4-FFF2-40B4-BE49-F238E27FC236}">
                <a16:creationId xmlns:a16="http://schemas.microsoft.com/office/drawing/2014/main" id="{4832D33B-7E45-47A2-B6E9-0DC4692D5064}"/>
              </a:ext>
            </a:extLst>
          </p:cNvPr>
          <p:cNvSpPr txBox="1"/>
          <p:nvPr/>
        </p:nvSpPr>
        <p:spPr>
          <a:xfrm>
            <a:off x="7032104" y="4298320"/>
            <a:ext cx="3888432" cy="1938992"/>
          </a:xfrm>
          <a:prstGeom prst="rect">
            <a:avLst/>
          </a:prstGeom>
          <a:noFill/>
        </p:spPr>
        <p:txBody>
          <a:bodyPr wrap="square" rtlCol="0">
            <a:spAutoFit/>
          </a:bodyPr>
          <a:lstStyle/>
          <a:p>
            <a:r>
              <a:rPr lang="en-SG" sz="2400" b="1" dirty="0">
                <a:solidFill>
                  <a:srgbClr val="C00000"/>
                </a:solidFill>
              </a:rPr>
              <a:t>Patient 2</a:t>
            </a:r>
            <a:r>
              <a:rPr lang="en-SG" sz="2400" b="1" dirty="0"/>
              <a:t> </a:t>
            </a:r>
            <a:r>
              <a:rPr lang="en-SG" sz="2400" dirty="0"/>
              <a:t>is male and age of 65 with no prior symptoms will have a correct prediction of having no heart disease.</a:t>
            </a:r>
          </a:p>
        </p:txBody>
      </p:sp>
      <p:pic>
        <p:nvPicPr>
          <p:cNvPr id="3" name="Picture 2">
            <a:extLst>
              <a:ext uri="{FF2B5EF4-FFF2-40B4-BE49-F238E27FC236}">
                <a16:creationId xmlns:a16="http://schemas.microsoft.com/office/drawing/2014/main" id="{80FFEDBA-AA35-40C8-B8A7-E7357C91E82D}"/>
              </a:ext>
            </a:extLst>
          </p:cNvPr>
          <p:cNvPicPr>
            <a:picLocks noChangeAspect="1"/>
          </p:cNvPicPr>
          <p:nvPr/>
        </p:nvPicPr>
        <p:blipFill>
          <a:blip r:embed="rId3"/>
          <a:stretch>
            <a:fillRect/>
          </a:stretch>
        </p:blipFill>
        <p:spPr>
          <a:xfrm rot="20169963">
            <a:off x="5626567" y="3197332"/>
            <a:ext cx="938865" cy="463336"/>
          </a:xfrm>
          <a:prstGeom prst="rect">
            <a:avLst/>
          </a:prstGeom>
        </p:spPr>
      </p:pic>
    </p:spTree>
    <p:extLst>
      <p:ext uri="{BB962C8B-B14F-4D97-AF65-F5344CB8AC3E}">
        <p14:creationId xmlns:p14="http://schemas.microsoft.com/office/powerpoint/2010/main" val="301496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Effect transition="in" filter="fade">
                                      <p:cBhvr>
                                        <p:cTn id="7" dur="500"/>
                                        <p:tgtEl>
                                          <p:spTgt spid="1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fade">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1BEFF4-07F8-4A3F-A7A5-B99808AF5BB9}"/>
              </a:ext>
            </a:extLst>
          </p:cNvPr>
          <p:cNvSpPr/>
          <p:nvPr/>
        </p:nvSpPr>
        <p:spPr>
          <a:xfrm>
            <a:off x="191344" y="2780928"/>
            <a:ext cx="11305256" cy="1077218"/>
          </a:xfrm>
          <a:prstGeom prst="rect">
            <a:avLst/>
          </a:prstGeom>
          <a:noFill/>
        </p:spPr>
        <p:txBody>
          <a:bodyPr wrap="square" lIns="91440" tIns="45720" rIns="91440" bIns="45720">
            <a:spAutoFit/>
          </a:bodyPr>
          <a:lstStyle/>
          <a:p>
            <a:pPr algn="ctr"/>
            <a:r>
              <a:rPr lang="en-US" sz="3200" b="0" u="sng" cap="none" spc="0" dirty="0">
                <a:ln w="0"/>
                <a:effectLst>
                  <a:outerShdw blurRad="38100" dist="25400" dir="5400000" algn="ctr" rotWithShape="0">
                    <a:srgbClr val="6E747A">
                      <a:alpha val="43000"/>
                    </a:srgbClr>
                  </a:outerShdw>
                </a:effectLst>
              </a:rPr>
              <a:t>Acknowledgement</a:t>
            </a:r>
          </a:p>
          <a:p>
            <a:pPr algn="ctr"/>
            <a:r>
              <a:rPr lang="en-US" sz="3200" b="0" cap="none" spc="0" dirty="0">
                <a:ln w="0"/>
                <a:effectLst>
                  <a:outerShdw blurRad="38100" dist="25400" dir="5400000" algn="ctr" rotWithShape="0">
                    <a:srgbClr val="6E747A">
                      <a:alpha val="43000"/>
                    </a:srgbClr>
                  </a:outerShdw>
                </a:effectLst>
              </a:rPr>
              <a:t>Source of data: University of California Irvine</a:t>
            </a:r>
            <a:r>
              <a:rPr lang="en-US" sz="3200" b="0" cap="none" spc="0">
                <a:ln w="0"/>
                <a:effectLst>
                  <a:outerShdw blurRad="38100" dist="25400" dir="5400000" algn="ctr" rotWithShape="0">
                    <a:srgbClr val="6E747A">
                      <a:alpha val="43000"/>
                    </a:srgbClr>
                  </a:outerShdw>
                </a:effectLst>
              </a:rPr>
              <a:t>. </a:t>
            </a:r>
            <a:endParaRPr lang="en-US" sz="3200" b="0" cap="none" spc="0" dirty="0">
              <a:ln w="0"/>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1BEFF4-07F8-4A3F-A7A5-B99808AF5BB9}"/>
              </a:ext>
            </a:extLst>
          </p:cNvPr>
          <p:cNvSpPr/>
          <p:nvPr/>
        </p:nvSpPr>
        <p:spPr>
          <a:xfrm>
            <a:off x="3935760" y="2551837"/>
            <a:ext cx="4442089" cy="1754326"/>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End of Presentation</a:t>
            </a:r>
          </a:p>
        </p:txBody>
      </p:sp>
    </p:spTree>
    <p:extLst>
      <p:ext uri="{BB962C8B-B14F-4D97-AF65-F5344CB8AC3E}">
        <p14:creationId xmlns:p14="http://schemas.microsoft.com/office/powerpoint/2010/main" val="2600297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Agenda</a:t>
            </a:r>
          </a:p>
        </p:txBody>
      </p:sp>
      <p:sp>
        <p:nvSpPr>
          <p:cNvPr id="3" name="Content Placeholder 2"/>
          <p:cNvSpPr>
            <a:spLocks noGrp="1"/>
          </p:cNvSpPr>
          <p:nvPr>
            <p:ph idx="1"/>
          </p:nvPr>
        </p:nvSpPr>
        <p:spPr/>
        <p:txBody>
          <a:bodyPr/>
          <a:lstStyle/>
          <a:p>
            <a:pPr marL="457200" indent="-457200">
              <a:buFont typeface="+mj-lt"/>
              <a:buAutoNum type="arabicPeriod"/>
            </a:pPr>
            <a:r>
              <a:rPr lang="en-US" sz="3200" dirty="0"/>
              <a:t>Definition of Heart Disease</a:t>
            </a:r>
          </a:p>
          <a:p>
            <a:pPr marL="457200" indent="-457200">
              <a:buFont typeface="+mj-lt"/>
              <a:buAutoNum type="arabicPeriod"/>
            </a:pPr>
            <a:r>
              <a:rPr lang="en-US" sz="3200" dirty="0"/>
              <a:t>Stakeholders</a:t>
            </a:r>
          </a:p>
          <a:p>
            <a:pPr marL="457200" indent="-457200">
              <a:buFont typeface="+mj-lt"/>
              <a:buAutoNum type="arabicPeriod"/>
            </a:pPr>
            <a:r>
              <a:rPr lang="en-US" sz="3200" dirty="0"/>
              <a:t>Findings and outcome</a:t>
            </a:r>
          </a:p>
          <a:p>
            <a:pPr marL="457200" indent="-457200">
              <a:buFont typeface="+mj-lt"/>
              <a:buAutoNum type="arabicPeriod"/>
            </a:pPr>
            <a:r>
              <a:rPr lang="en-US" sz="3200" dirty="0"/>
              <a:t>Verify with test scores</a:t>
            </a:r>
          </a:p>
          <a:p>
            <a:pPr marL="457200" indent="-457200">
              <a:buFont typeface="+mj-lt"/>
              <a:buAutoNum type="arabicPeriod"/>
            </a:pPr>
            <a:r>
              <a:rPr lang="en-US" sz="3200" dirty="0"/>
              <a:t>Recommendations</a:t>
            </a:r>
          </a:p>
          <a:p>
            <a:pPr marL="0" indent="0">
              <a:buNone/>
            </a:pP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Medical Definition of Heart Disease</a:t>
            </a:r>
          </a:p>
        </p:txBody>
      </p:sp>
      <p:sp>
        <p:nvSpPr>
          <p:cNvPr id="3" name="Text Placeholder 2"/>
          <p:cNvSpPr>
            <a:spLocks noGrp="1"/>
          </p:cNvSpPr>
          <p:nvPr>
            <p:ph type="body" idx="1"/>
          </p:nvPr>
        </p:nvSpPr>
        <p:spPr/>
        <p:txBody>
          <a:bodyPr/>
          <a:lstStyle/>
          <a:p>
            <a:r>
              <a:rPr lang="en-US" dirty="0"/>
              <a:t> </a:t>
            </a:r>
            <a:endParaRPr lang="en-US" sz="1600" dirty="0"/>
          </a:p>
        </p:txBody>
      </p:sp>
      <p:sp>
        <p:nvSpPr>
          <p:cNvPr id="4" name="Content Placeholder 3"/>
          <p:cNvSpPr>
            <a:spLocks noGrp="1"/>
          </p:cNvSpPr>
          <p:nvPr>
            <p:ph sz="half" idx="2"/>
          </p:nvPr>
        </p:nvSpPr>
        <p:spPr>
          <a:xfrm>
            <a:off x="1066800" y="2924865"/>
            <a:ext cx="4800600" cy="3166371"/>
          </a:xfrm>
        </p:spPr>
        <p:txBody>
          <a:bodyPr>
            <a:normAutofit/>
          </a:bodyPr>
          <a:lstStyle/>
          <a:p>
            <a:r>
              <a:rPr lang="en-SG" dirty="0"/>
              <a:t>Any </a:t>
            </a:r>
            <a:r>
              <a:rPr lang="en-SG" dirty="0">
                <a:solidFill>
                  <a:srgbClr val="FF0000"/>
                </a:solidFill>
              </a:rPr>
              <a:t>disorder</a:t>
            </a:r>
            <a:r>
              <a:rPr lang="en-SG" dirty="0"/>
              <a:t> that </a:t>
            </a:r>
            <a:r>
              <a:rPr lang="en-SG" dirty="0">
                <a:solidFill>
                  <a:srgbClr val="FF0000"/>
                </a:solidFill>
              </a:rPr>
              <a:t>affects the heart</a:t>
            </a:r>
            <a:r>
              <a:rPr lang="en-SG" dirty="0"/>
              <a:t>. Heart disease is synonymous with cardiac disease but not with cardiovascular disease which is any disease of the heart or blood vessels. </a:t>
            </a:r>
          </a:p>
        </p:txBody>
      </p:sp>
      <p:sp>
        <p:nvSpPr>
          <p:cNvPr id="5" name="Text Placeholder 4"/>
          <p:cNvSpPr>
            <a:spLocks noGrp="1"/>
          </p:cNvSpPr>
          <p:nvPr>
            <p:ph type="body" sz="quarter" idx="3"/>
          </p:nvPr>
        </p:nvSpPr>
        <p:spPr>
          <a:xfrm>
            <a:off x="6376987" y="2195803"/>
            <a:ext cx="4695825" cy="529951"/>
          </a:xfrm>
        </p:spPr>
        <p:txBody>
          <a:bodyPr/>
          <a:lstStyle/>
          <a:p>
            <a:pPr algn="ctr"/>
            <a:r>
              <a:rPr lang="en-US" sz="2000" dirty="0"/>
              <a:t>A heart muscle with blood vessels </a:t>
            </a:r>
          </a:p>
        </p:txBody>
      </p:sp>
      <p:pic>
        <p:nvPicPr>
          <p:cNvPr id="7" name="Content Placeholder 6">
            <a:extLst>
              <a:ext uri="{FF2B5EF4-FFF2-40B4-BE49-F238E27FC236}">
                <a16:creationId xmlns:a16="http://schemas.microsoft.com/office/drawing/2014/main" id="{75542C0A-2EF2-4954-A881-7E494FDBE64A}"/>
              </a:ext>
            </a:extLst>
          </p:cNvPr>
          <p:cNvPicPr>
            <a:picLocks noGrp="1" noChangeAspect="1"/>
          </p:cNvPicPr>
          <p:nvPr>
            <p:ph sz="quarter" idx="4"/>
          </p:nvPr>
        </p:nvPicPr>
        <p:blipFill>
          <a:blip r:embed="rId2"/>
          <a:stretch>
            <a:fillRect/>
          </a:stretch>
        </p:blipFill>
        <p:spPr>
          <a:xfrm>
            <a:off x="6376987" y="2900362"/>
            <a:ext cx="4695825" cy="3190875"/>
          </a:xfrm>
          <a:prstGeom prst="rect">
            <a:avLst/>
          </a:prstGeom>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t>Examples of Heart Disease</a:t>
            </a:r>
          </a:p>
        </p:txBody>
      </p:sp>
      <p:sp>
        <p:nvSpPr>
          <p:cNvPr id="3" name="Text Placeholder 2"/>
          <p:cNvSpPr>
            <a:spLocks noGrp="1"/>
          </p:cNvSpPr>
          <p:nvPr>
            <p:ph type="body" sz="half" idx="2"/>
          </p:nvPr>
        </p:nvSpPr>
        <p:spPr/>
        <p:txBody>
          <a:bodyPr>
            <a:normAutofit/>
          </a:bodyPr>
          <a:lstStyle/>
          <a:p>
            <a:r>
              <a:rPr lang="en-US" dirty="0"/>
              <a:t> </a:t>
            </a:r>
            <a:endParaRPr lang="en-US"/>
          </a:p>
        </p:txBody>
      </p:sp>
      <p:pic>
        <p:nvPicPr>
          <p:cNvPr id="9" name="Picture 8">
            <a:extLst>
              <a:ext uri="{FF2B5EF4-FFF2-40B4-BE49-F238E27FC236}">
                <a16:creationId xmlns:a16="http://schemas.microsoft.com/office/drawing/2014/main" id="{C9340E56-92B1-4FE9-A087-66ECE486C7B1}"/>
              </a:ext>
            </a:extLst>
          </p:cNvPr>
          <p:cNvPicPr>
            <a:picLocks noChangeAspect="1"/>
          </p:cNvPicPr>
          <p:nvPr/>
        </p:nvPicPr>
        <p:blipFill>
          <a:blip r:embed="rId2"/>
          <a:stretch>
            <a:fillRect/>
          </a:stretch>
        </p:blipFill>
        <p:spPr>
          <a:xfrm>
            <a:off x="1" y="0"/>
            <a:ext cx="7032103" cy="6858000"/>
          </a:xfrm>
          <a:prstGeom prst="rect">
            <a:avLst/>
          </a:prstGeom>
          <a:noFill/>
        </p:spPr>
      </p:pic>
    </p:spTree>
    <p:extLst>
      <p:ext uri="{BB962C8B-B14F-4D97-AF65-F5344CB8AC3E}">
        <p14:creationId xmlns:p14="http://schemas.microsoft.com/office/powerpoint/2010/main" val="101023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t>Symptoms of Heart Disease</a:t>
            </a:r>
          </a:p>
        </p:txBody>
      </p:sp>
      <p:sp>
        <p:nvSpPr>
          <p:cNvPr id="3" name="Text Placeholder 2"/>
          <p:cNvSpPr>
            <a:spLocks noGrp="1"/>
          </p:cNvSpPr>
          <p:nvPr>
            <p:ph type="body" sz="half" idx="2"/>
          </p:nvPr>
        </p:nvSpPr>
        <p:spPr/>
        <p:txBody>
          <a:bodyPr>
            <a:normAutofit/>
          </a:bodyPr>
          <a:lstStyle/>
          <a:p>
            <a:r>
              <a:rPr lang="en-US" dirty="0"/>
              <a:t> </a:t>
            </a:r>
          </a:p>
        </p:txBody>
      </p:sp>
      <p:pic>
        <p:nvPicPr>
          <p:cNvPr id="4" name="Picture 3">
            <a:extLst>
              <a:ext uri="{FF2B5EF4-FFF2-40B4-BE49-F238E27FC236}">
                <a16:creationId xmlns:a16="http://schemas.microsoft.com/office/drawing/2014/main" id="{F48635DF-E4A7-4661-BFF1-38F83210E91A}"/>
              </a:ext>
            </a:extLst>
          </p:cNvPr>
          <p:cNvPicPr>
            <a:picLocks noChangeAspect="1"/>
          </p:cNvPicPr>
          <p:nvPr/>
        </p:nvPicPr>
        <p:blipFill>
          <a:blip r:embed="rId2"/>
          <a:stretch>
            <a:fillRect/>
          </a:stretch>
        </p:blipFill>
        <p:spPr>
          <a:xfrm>
            <a:off x="810048" y="547509"/>
            <a:ext cx="5285952" cy="587727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96081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t>
            </a:r>
          </a:p>
        </p:txBody>
      </p:sp>
      <p:sp>
        <p:nvSpPr>
          <p:cNvPr id="3" name="Content Placeholder 2"/>
          <p:cNvSpPr>
            <a:spLocks noGrp="1"/>
          </p:cNvSpPr>
          <p:nvPr>
            <p:ph sz="half" idx="1"/>
          </p:nvPr>
        </p:nvSpPr>
        <p:spPr/>
        <p:txBody>
          <a:bodyPr/>
          <a:lstStyle/>
          <a:p>
            <a:pPr marL="0" indent="0">
              <a:buNone/>
            </a:pPr>
            <a:r>
              <a:rPr lang="en-US" sz="2800" b="1" u="sng" dirty="0"/>
              <a:t>2 patients</a:t>
            </a:r>
          </a:p>
          <a:p>
            <a:pPr marL="0" indent="0">
              <a:buNone/>
            </a:pPr>
            <a:endParaRPr lang="en-US" sz="2800" b="1" u="sng" dirty="0"/>
          </a:p>
          <a:p>
            <a:r>
              <a:rPr lang="en-US" dirty="0"/>
              <a:t>Profile of patient 1:</a:t>
            </a:r>
          </a:p>
          <a:p>
            <a:pPr marL="0" indent="0">
              <a:buNone/>
            </a:pPr>
            <a:r>
              <a:rPr lang="en-US" i="1" dirty="0"/>
              <a:t>Age 54, female. With symptoms</a:t>
            </a:r>
          </a:p>
          <a:p>
            <a:pPr marL="0" indent="0">
              <a:buNone/>
            </a:pPr>
            <a:endParaRPr lang="en-US" dirty="0"/>
          </a:p>
          <a:p>
            <a:r>
              <a:rPr lang="en-US" dirty="0"/>
              <a:t>Profile of patient 2:</a:t>
            </a:r>
          </a:p>
          <a:p>
            <a:pPr marL="0" indent="0">
              <a:buNone/>
            </a:pPr>
            <a:r>
              <a:rPr lang="en-US" i="1" dirty="0"/>
              <a:t>Age 65, male. No symptoms</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648000007"/>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Collecting data</a:t>
            </a:r>
          </a:p>
        </p:txBody>
      </p:sp>
      <p:sp>
        <p:nvSpPr>
          <p:cNvPr id="5" name="TextBox 4">
            <a:extLst>
              <a:ext uri="{FF2B5EF4-FFF2-40B4-BE49-F238E27FC236}">
                <a16:creationId xmlns:a16="http://schemas.microsoft.com/office/drawing/2014/main" id="{207562AC-7C46-4B24-9B91-05D7C65D401E}"/>
              </a:ext>
            </a:extLst>
          </p:cNvPr>
          <p:cNvSpPr txBox="1"/>
          <p:nvPr/>
        </p:nvSpPr>
        <p:spPr>
          <a:xfrm>
            <a:off x="1991544" y="1988840"/>
            <a:ext cx="8640960" cy="400110"/>
          </a:xfrm>
          <a:prstGeom prst="rect">
            <a:avLst/>
          </a:prstGeom>
          <a:noFill/>
        </p:spPr>
        <p:txBody>
          <a:bodyPr wrap="square" rtlCol="0">
            <a:spAutoFit/>
          </a:bodyPr>
          <a:lstStyle/>
          <a:p>
            <a:r>
              <a:rPr lang="en-SG" sz="2000" i="1" dirty="0"/>
              <a:t>We collect 13 essential </a:t>
            </a:r>
            <a:r>
              <a:rPr lang="en-SG" sz="2000" i="1" dirty="0" err="1"/>
              <a:t>datas</a:t>
            </a:r>
            <a:r>
              <a:rPr lang="en-SG" sz="2000" i="1" dirty="0"/>
              <a:t> of patients. There are 4 common indicators:</a:t>
            </a:r>
          </a:p>
        </p:txBody>
      </p:sp>
      <p:graphicFrame>
        <p:nvGraphicFramePr>
          <p:cNvPr id="7" name="Table 7">
            <a:extLst>
              <a:ext uri="{FF2B5EF4-FFF2-40B4-BE49-F238E27FC236}">
                <a16:creationId xmlns:a16="http://schemas.microsoft.com/office/drawing/2014/main" id="{2CB02C0D-EF06-4FE6-B6B6-48DC0755C378}"/>
              </a:ext>
            </a:extLst>
          </p:cNvPr>
          <p:cNvGraphicFramePr>
            <a:graphicFrameLocks noGrp="1"/>
          </p:cNvGraphicFramePr>
          <p:nvPr>
            <p:extLst>
              <p:ext uri="{D42A27DB-BD31-4B8C-83A1-F6EECF244321}">
                <p14:modId xmlns:p14="http://schemas.microsoft.com/office/powerpoint/2010/main" val="3611413710"/>
              </p:ext>
            </p:extLst>
          </p:nvPr>
        </p:nvGraphicFramePr>
        <p:xfrm>
          <a:off x="839416" y="2636912"/>
          <a:ext cx="10488189" cy="3157592"/>
        </p:xfrm>
        <a:graphic>
          <a:graphicData uri="http://schemas.openxmlformats.org/drawingml/2006/table">
            <a:tbl>
              <a:tblPr firstRow="1" bandRow="1">
                <a:tableStyleId>{21E4AEA4-8DFA-4A89-87EB-49C32662AFE0}</a:tableStyleId>
              </a:tblPr>
              <a:tblGrid>
                <a:gridCol w="3552150">
                  <a:extLst>
                    <a:ext uri="{9D8B030D-6E8A-4147-A177-3AD203B41FA5}">
                      <a16:colId xmlns:a16="http://schemas.microsoft.com/office/drawing/2014/main" val="193380557"/>
                    </a:ext>
                  </a:extLst>
                </a:gridCol>
                <a:gridCol w="1128695">
                  <a:extLst>
                    <a:ext uri="{9D8B030D-6E8A-4147-A177-3AD203B41FA5}">
                      <a16:colId xmlns:a16="http://schemas.microsoft.com/office/drawing/2014/main" val="2351654703"/>
                    </a:ext>
                  </a:extLst>
                </a:gridCol>
                <a:gridCol w="1340325">
                  <a:extLst>
                    <a:ext uri="{9D8B030D-6E8A-4147-A177-3AD203B41FA5}">
                      <a16:colId xmlns:a16="http://schemas.microsoft.com/office/drawing/2014/main" val="1689171506"/>
                    </a:ext>
                  </a:extLst>
                </a:gridCol>
                <a:gridCol w="517319">
                  <a:extLst>
                    <a:ext uri="{9D8B030D-6E8A-4147-A177-3AD203B41FA5}">
                      <a16:colId xmlns:a16="http://schemas.microsoft.com/office/drawing/2014/main" val="3197633114"/>
                    </a:ext>
                  </a:extLst>
                </a:gridCol>
                <a:gridCol w="853355">
                  <a:extLst>
                    <a:ext uri="{9D8B030D-6E8A-4147-A177-3AD203B41FA5}">
                      <a16:colId xmlns:a16="http://schemas.microsoft.com/office/drawing/2014/main" val="2613986465"/>
                    </a:ext>
                  </a:extLst>
                </a:gridCol>
                <a:gridCol w="590018">
                  <a:extLst>
                    <a:ext uri="{9D8B030D-6E8A-4147-A177-3AD203B41FA5}">
                      <a16:colId xmlns:a16="http://schemas.microsoft.com/office/drawing/2014/main" val="748035480"/>
                    </a:ext>
                  </a:extLst>
                </a:gridCol>
                <a:gridCol w="1066166">
                  <a:extLst>
                    <a:ext uri="{9D8B030D-6E8A-4147-A177-3AD203B41FA5}">
                      <a16:colId xmlns:a16="http://schemas.microsoft.com/office/drawing/2014/main" val="4092565998"/>
                    </a:ext>
                  </a:extLst>
                </a:gridCol>
                <a:gridCol w="1440161">
                  <a:extLst>
                    <a:ext uri="{9D8B030D-6E8A-4147-A177-3AD203B41FA5}">
                      <a16:colId xmlns:a16="http://schemas.microsoft.com/office/drawing/2014/main" val="2796997066"/>
                    </a:ext>
                  </a:extLst>
                </a:gridCol>
              </a:tblGrid>
              <a:tr h="648072">
                <a:tc>
                  <a:txBody>
                    <a:bodyPr/>
                    <a:lstStyle/>
                    <a:p>
                      <a:pPr>
                        <a:lnSpc>
                          <a:spcPct val="150000"/>
                        </a:lnSpc>
                      </a:pPr>
                      <a:r>
                        <a:rPr lang="en-SG" sz="2000" dirty="0"/>
                        <a:t>Items/Descriptions</a:t>
                      </a:r>
                    </a:p>
                  </a:txBody>
                  <a:tcPr/>
                </a:tc>
                <a:tc>
                  <a:txBody>
                    <a:bodyPr/>
                    <a:lstStyle/>
                    <a:p>
                      <a:pPr algn="ctr">
                        <a:lnSpc>
                          <a:spcPct val="150000"/>
                        </a:lnSpc>
                      </a:pPr>
                      <a:r>
                        <a:rPr lang="en-SG" sz="2000" dirty="0" err="1"/>
                        <a:t>Abrv</a:t>
                      </a:r>
                      <a:r>
                        <a:rPr lang="en-SG" sz="2000" dirty="0"/>
                        <a:t>.</a:t>
                      </a:r>
                    </a:p>
                  </a:txBody>
                  <a:tcPr/>
                </a:tc>
                <a:tc gridSpan="6">
                  <a:txBody>
                    <a:bodyPr/>
                    <a:lstStyle/>
                    <a:p>
                      <a:pPr algn="ctr">
                        <a:lnSpc>
                          <a:spcPct val="150000"/>
                        </a:lnSpc>
                      </a:pPr>
                      <a:r>
                        <a:rPr lang="en-SG" sz="2000" dirty="0"/>
                        <a:t>Values</a:t>
                      </a:r>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2981033017"/>
                  </a:ext>
                </a:extLst>
              </a:tr>
              <a:tr h="370840">
                <a:tc>
                  <a:txBody>
                    <a:bodyPr/>
                    <a:lstStyle/>
                    <a:p>
                      <a:r>
                        <a:rPr lang="en-SG" dirty="0"/>
                        <a:t>Chest Pain</a:t>
                      </a:r>
                    </a:p>
                  </a:txBody>
                  <a:tcPr/>
                </a:tc>
                <a:tc>
                  <a:txBody>
                    <a:bodyPr/>
                    <a:lstStyle/>
                    <a:p>
                      <a:r>
                        <a:rPr lang="en-SG" dirty="0"/>
                        <a:t>cp</a:t>
                      </a:r>
                    </a:p>
                  </a:txBody>
                  <a:tcPr/>
                </a:tc>
                <a:tc>
                  <a:txBody>
                    <a:bodyPr/>
                    <a:lstStyle/>
                    <a:p>
                      <a:r>
                        <a:rPr lang="en-SG" sz="1600" dirty="0"/>
                        <a:t>1 = typical angina</a:t>
                      </a:r>
                    </a:p>
                  </a:txBody>
                  <a:tcPr/>
                </a:tc>
                <a:tc gridSpan="2">
                  <a:txBody>
                    <a:bodyPr/>
                    <a:lstStyle/>
                    <a:p>
                      <a:r>
                        <a:rPr lang="en-SG" sz="1600" dirty="0"/>
                        <a:t>2 = atypical angina</a:t>
                      </a:r>
                    </a:p>
                  </a:txBody>
                  <a:tcPr/>
                </a:tc>
                <a:tc hMerge="1">
                  <a:txBody>
                    <a:bodyPr/>
                    <a:lstStyle/>
                    <a:p>
                      <a:endParaRPr lang="en-SG"/>
                    </a:p>
                  </a:txBody>
                  <a:tcPr/>
                </a:tc>
                <a:tc gridSpan="2">
                  <a:txBody>
                    <a:bodyPr/>
                    <a:lstStyle/>
                    <a:p>
                      <a:r>
                        <a:rPr lang="en-SG" sz="1600" dirty="0"/>
                        <a:t>3 = non-anginal pain</a:t>
                      </a:r>
                    </a:p>
                  </a:txBody>
                  <a:tcPr/>
                </a:tc>
                <a:tc hMerge="1">
                  <a:txBody>
                    <a:bodyPr/>
                    <a:lstStyle/>
                    <a:p>
                      <a:endParaRPr lang="en-SG"/>
                    </a:p>
                  </a:txBody>
                  <a:tcPr/>
                </a:tc>
                <a:tc>
                  <a:txBody>
                    <a:bodyPr/>
                    <a:lstStyle/>
                    <a:p>
                      <a:r>
                        <a:rPr lang="en-SG" sz="1600" dirty="0"/>
                        <a:t>4 = asymptomatic</a:t>
                      </a:r>
                    </a:p>
                  </a:txBody>
                  <a:tcPr/>
                </a:tc>
                <a:extLst>
                  <a:ext uri="{0D108BD9-81ED-4DB2-BD59-A6C34878D82A}">
                    <a16:rowId xmlns:a16="http://schemas.microsoft.com/office/drawing/2014/main" val="1297773419"/>
                  </a:ext>
                </a:extLst>
              </a:tr>
              <a:tr h="370840">
                <a:tc>
                  <a:txBody>
                    <a:bodyPr/>
                    <a:lstStyle/>
                    <a:p>
                      <a:r>
                        <a:rPr lang="en-SG" dirty="0"/>
                        <a:t>Heart rate</a:t>
                      </a:r>
                    </a:p>
                  </a:txBody>
                  <a:tcPr/>
                </a:tc>
                <a:tc>
                  <a:txBody>
                    <a:bodyPr/>
                    <a:lstStyle/>
                    <a:p>
                      <a:r>
                        <a:rPr lang="en-SG" dirty="0" err="1"/>
                        <a:t>thalachh</a:t>
                      </a:r>
                      <a:endParaRPr lang="en-SG" dirty="0"/>
                    </a:p>
                  </a:txBody>
                  <a:tcPr/>
                </a:tc>
                <a:tc gridSpan="6">
                  <a:txBody>
                    <a:bodyPr/>
                    <a:lstStyle/>
                    <a:p>
                      <a:r>
                        <a:rPr lang="en-SG" dirty="0"/>
                        <a:t>Maximum heart rate</a:t>
                      </a:r>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tc hMerge="1">
                  <a:txBody>
                    <a:bodyPr/>
                    <a:lstStyle/>
                    <a:p>
                      <a:endParaRPr lang="en-SG"/>
                    </a:p>
                  </a:txBody>
                  <a:tcPr/>
                </a:tc>
                <a:extLst>
                  <a:ext uri="{0D108BD9-81ED-4DB2-BD59-A6C34878D82A}">
                    <a16:rowId xmlns:a16="http://schemas.microsoft.com/office/drawing/2014/main" val="4222658685"/>
                  </a:ext>
                </a:extLst>
              </a:tr>
              <a:tr h="370840">
                <a:tc>
                  <a:txBody>
                    <a:bodyPr/>
                    <a:lstStyle/>
                    <a:p>
                      <a:r>
                        <a:rPr lang="en-SG" dirty="0"/>
                        <a:t>Slope of heart rate during exercise</a:t>
                      </a:r>
                    </a:p>
                  </a:txBody>
                  <a:tcPr/>
                </a:tc>
                <a:tc>
                  <a:txBody>
                    <a:bodyPr/>
                    <a:lstStyle/>
                    <a:p>
                      <a:r>
                        <a:rPr lang="en-SG" dirty="0" err="1"/>
                        <a:t>slp</a:t>
                      </a:r>
                      <a:endParaRPr lang="en-SG" dirty="0"/>
                    </a:p>
                  </a:txBody>
                  <a:tcPr/>
                </a:tc>
                <a:tc gridSpan="2">
                  <a:txBody>
                    <a:bodyPr/>
                    <a:lstStyle/>
                    <a:p>
                      <a:r>
                        <a:rPr lang="en-SG" dirty="0"/>
                        <a:t>1 = upsloping</a:t>
                      </a:r>
                    </a:p>
                  </a:txBody>
                  <a:tcPr/>
                </a:tc>
                <a:tc hMerge="1">
                  <a:txBody>
                    <a:bodyPr/>
                    <a:lstStyle/>
                    <a:p>
                      <a:endParaRPr lang="en-SG"/>
                    </a:p>
                  </a:txBody>
                  <a:tcPr/>
                </a:tc>
                <a:tc gridSpan="2">
                  <a:txBody>
                    <a:bodyPr/>
                    <a:lstStyle/>
                    <a:p>
                      <a:r>
                        <a:rPr lang="en-SG" dirty="0"/>
                        <a:t>2 = flat</a:t>
                      </a:r>
                    </a:p>
                  </a:txBody>
                  <a:tcPr/>
                </a:tc>
                <a:tc hMerge="1">
                  <a:txBody>
                    <a:bodyPr/>
                    <a:lstStyle/>
                    <a:p>
                      <a:endParaRPr lang="en-SG"/>
                    </a:p>
                  </a:txBody>
                  <a:tcPr/>
                </a:tc>
                <a:tc gridSpan="2">
                  <a:txBody>
                    <a:bodyPr/>
                    <a:lstStyle/>
                    <a:p>
                      <a:r>
                        <a:rPr lang="en-SG" dirty="0"/>
                        <a:t>3 = </a:t>
                      </a:r>
                      <a:r>
                        <a:rPr lang="en-SG" dirty="0" err="1"/>
                        <a:t>downsloping</a:t>
                      </a:r>
                      <a:endParaRPr lang="en-SG" dirty="0"/>
                    </a:p>
                  </a:txBody>
                  <a:tcPr/>
                </a:tc>
                <a:tc hMerge="1">
                  <a:txBody>
                    <a:bodyPr/>
                    <a:lstStyle/>
                    <a:p>
                      <a:endParaRPr lang="en-SG"/>
                    </a:p>
                  </a:txBody>
                  <a:tcPr/>
                </a:tc>
                <a:extLst>
                  <a:ext uri="{0D108BD9-81ED-4DB2-BD59-A6C34878D82A}">
                    <a16:rowId xmlns:a16="http://schemas.microsoft.com/office/drawing/2014/main" val="2223741307"/>
                  </a:ext>
                </a:extLst>
              </a:tr>
              <a:tr h="370840">
                <a:tc>
                  <a:txBody>
                    <a:bodyPr/>
                    <a:lstStyle/>
                    <a:p>
                      <a:r>
                        <a:rPr lang="en-SG" dirty="0"/>
                        <a:t>Electrographic measure when at rest</a:t>
                      </a:r>
                    </a:p>
                  </a:txBody>
                  <a:tcPr/>
                </a:tc>
                <a:tc>
                  <a:txBody>
                    <a:bodyPr/>
                    <a:lstStyle/>
                    <a:p>
                      <a:r>
                        <a:rPr lang="en-SG" dirty="0" err="1"/>
                        <a:t>restecg</a:t>
                      </a:r>
                      <a:endParaRPr lang="en-SG" dirty="0"/>
                    </a:p>
                  </a:txBody>
                  <a:tcPr/>
                </a:tc>
                <a:tc>
                  <a:txBody>
                    <a:bodyPr/>
                    <a:lstStyle/>
                    <a:p>
                      <a:r>
                        <a:rPr lang="en-SG" sz="1800" dirty="0"/>
                        <a:t>0 = normal</a:t>
                      </a:r>
                    </a:p>
                  </a:txBody>
                  <a:tcPr/>
                </a:tc>
                <a:tc gridSpan="3">
                  <a:txBody>
                    <a:bodyPr/>
                    <a:lstStyle/>
                    <a:p>
                      <a:r>
                        <a:rPr lang="en-SG" dirty="0"/>
                        <a:t>1 = having ST-T wave abnormality</a:t>
                      </a:r>
                    </a:p>
                  </a:txBody>
                  <a:tcPr/>
                </a:tc>
                <a:tc hMerge="1">
                  <a:txBody>
                    <a:bodyPr/>
                    <a:lstStyle/>
                    <a:p>
                      <a:endParaRPr lang="en-SG"/>
                    </a:p>
                  </a:txBody>
                  <a:tcPr/>
                </a:tc>
                <a:tc hMerge="1">
                  <a:txBody>
                    <a:bodyPr/>
                    <a:lstStyle/>
                    <a:p>
                      <a:endParaRPr lang="en-SG"/>
                    </a:p>
                  </a:txBody>
                  <a:tcPr/>
                </a:tc>
                <a:tc gridSpan="2">
                  <a:txBody>
                    <a:bodyPr/>
                    <a:lstStyle/>
                    <a:p>
                      <a:r>
                        <a:rPr lang="en-SG" dirty="0"/>
                        <a:t>2 = showing probable/ definite left ventricular hypertrophy by Estes' criteria</a:t>
                      </a:r>
                    </a:p>
                  </a:txBody>
                  <a:tcPr/>
                </a:tc>
                <a:tc hMerge="1">
                  <a:txBody>
                    <a:bodyPr/>
                    <a:lstStyle/>
                    <a:p>
                      <a:endParaRPr lang="en-SG"/>
                    </a:p>
                  </a:txBody>
                  <a:tcPr/>
                </a:tc>
                <a:extLst>
                  <a:ext uri="{0D108BD9-81ED-4DB2-BD59-A6C34878D82A}">
                    <a16:rowId xmlns:a16="http://schemas.microsoft.com/office/drawing/2014/main" val="2431223117"/>
                  </a:ext>
                </a:extLst>
              </a:tr>
            </a:tbl>
          </a:graphicData>
        </a:graphic>
      </p:graphicFrame>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r>
              <a:rPr lang="en-US" dirty="0"/>
              <a:t>Females have a higher risk for heart disease</a:t>
            </a:r>
          </a:p>
        </p:txBody>
      </p:sp>
      <p:pic>
        <p:nvPicPr>
          <p:cNvPr id="5" name="Content Placeholder 4">
            <a:extLst>
              <a:ext uri="{FF2B5EF4-FFF2-40B4-BE49-F238E27FC236}">
                <a16:creationId xmlns:a16="http://schemas.microsoft.com/office/drawing/2014/main" id="{D3979217-8AF7-4E4A-9E56-0F5144BAF5FE}"/>
              </a:ext>
            </a:extLst>
          </p:cNvPr>
          <p:cNvPicPr>
            <a:picLocks noGrp="1" noChangeAspect="1"/>
          </p:cNvPicPr>
          <p:nvPr>
            <p:ph type="pic" idx="1"/>
          </p:nvPr>
        </p:nvPicPr>
        <p:blipFill rotWithShape="1">
          <a:blip r:embed="rId2"/>
          <a:stretch/>
        </p:blipFill>
        <p:spPr>
          <a:xfrm>
            <a:off x="1" y="260648"/>
            <a:ext cx="6960095" cy="5040560"/>
          </a:xfrm>
          <a:prstGeom prst="rect">
            <a:avLst/>
          </a:prstGeom>
          <a:noFill/>
        </p:spPr>
      </p:pic>
      <p:sp>
        <p:nvSpPr>
          <p:cNvPr id="4" name="Text Placeholder 3"/>
          <p:cNvSpPr>
            <a:spLocks noGrp="1"/>
          </p:cNvSpPr>
          <p:nvPr>
            <p:ph type="body" sz="half" idx="2"/>
          </p:nvPr>
        </p:nvSpPr>
        <p:spPr>
          <a:xfrm>
            <a:off x="0" y="5301208"/>
            <a:ext cx="6960095" cy="1424136"/>
          </a:xfrm>
        </p:spPr>
        <p:txBody>
          <a:bodyPr>
            <a:normAutofit fontScale="85000" lnSpcReduction="20000"/>
          </a:bodyPr>
          <a:lstStyle/>
          <a:p>
            <a:pPr algn="ctr">
              <a:lnSpc>
                <a:spcPct val="110000"/>
              </a:lnSpc>
            </a:pPr>
            <a:r>
              <a:rPr lang="en-SG" sz="2400" dirty="0">
                <a:solidFill>
                  <a:srgbClr val="FF0000"/>
                </a:solidFill>
              </a:rPr>
              <a:t>75% females (with heart disease)</a:t>
            </a:r>
          </a:p>
          <a:p>
            <a:pPr algn="ctr">
              <a:lnSpc>
                <a:spcPct val="120000"/>
              </a:lnSpc>
            </a:pPr>
            <a:r>
              <a:rPr lang="en-SG" sz="2400" dirty="0">
                <a:solidFill>
                  <a:srgbClr val="FF0000"/>
                </a:solidFill>
              </a:rPr>
              <a:t>vs</a:t>
            </a:r>
          </a:p>
          <a:p>
            <a:pPr algn="ctr">
              <a:lnSpc>
                <a:spcPct val="110000"/>
              </a:lnSpc>
            </a:pPr>
            <a:r>
              <a:rPr lang="en-SG" sz="2400" dirty="0">
                <a:solidFill>
                  <a:srgbClr val="FF0000"/>
                </a:solidFill>
              </a:rPr>
              <a:t>47% males (with heart disease)</a:t>
            </a:r>
          </a:p>
          <a:p>
            <a:endParaRPr lang="en-US" dirty="0"/>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4780"/>
            <a:ext cx="10058400" cy="1325563"/>
          </a:xfrm>
        </p:spPr>
        <p:txBody>
          <a:bodyPr anchor="ctr">
            <a:normAutofit/>
          </a:bodyPr>
          <a:lstStyle/>
          <a:p>
            <a:r>
              <a:rPr lang="en-US" dirty="0"/>
              <a:t>Top 10 ranking in terms of Age for heart disease </a:t>
            </a:r>
          </a:p>
        </p:txBody>
      </p:sp>
      <p:pic>
        <p:nvPicPr>
          <p:cNvPr id="5" name="Picture 4" descr="Chart, bar chart&#10;&#10;Description automatically generated">
            <a:extLst>
              <a:ext uri="{FF2B5EF4-FFF2-40B4-BE49-F238E27FC236}">
                <a16:creationId xmlns:a16="http://schemas.microsoft.com/office/drawing/2014/main" id="{0234FC2C-1F46-420F-BE19-2C6A67189078}"/>
              </a:ext>
            </a:extLst>
          </p:cNvPr>
          <p:cNvPicPr>
            <a:picLocks noChangeAspect="1"/>
          </p:cNvPicPr>
          <p:nvPr/>
        </p:nvPicPr>
        <p:blipFill>
          <a:blip r:embed="rId2"/>
          <a:stretch>
            <a:fillRect/>
          </a:stretch>
        </p:blipFill>
        <p:spPr>
          <a:xfrm>
            <a:off x="47328" y="1539388"/>
            <a:ext cx="9120509" cy="5318611"/>
          </a:xfrm>
          <a:prstGeom prst="rect">
            <a:avLst/>
          </a:prstGeom>
        </p:spPr>
      </p:pic>
      <p:sp>
        <p:nvSpPr>
          <p:cNvPr id="6" name="TextBox 5">
            <a:extLst>
              <a:ext uri="{FF2B5EF4-FFF2-40B4-BE49-F238E27FC236}">
                <a16:creationId xmlns:a16="http://schemas.microsoft.com/office/drawing/2014/main" id="{EA64188C-82FF-45B0-8CDF-65AFA1AD7523}"/>
              </a:ext>
            </a:extLst>
          </p:cNvPr>
          <p:cNvSpPr txBox="1"/>
          <p:nvPr/>
        </p:nvSpPr>
        <p:spPr>
          <a:xfrm>
            <a:off x="9411763" y="3429000"/>
            <a:ext cx="2520280" cy="1754326"/>
          </a:xfrm>
          <a:prstGeom prst="rect">
            <a:avLst/>
          </a:prstGeom>
          <a:noFill/>
        </p:spPr>
        <p:txBody>
          <a:bodyPr wrap="square" rtlCol="0">
            <a:spAutoFit/>
          </a:bodyPr>
          <a:lstStyle/>
          <a:p>
            <a:r>
              <a:rPr lang="en-SG" dirty="0"/>
              <a:t>Patient 1 who is female and 54 years old with symptoms would stand a high chance of being diagnosed with heart disease. </a:t>
            </a:r>
          </a:p>
        </p:txBody>
      </p:sp>
      <p:sp>
        <p:nvSpPr>
          <p:cNvPr id="9" name="TextBox 8">
            <a:extLst>
              <a:ext uri="{FF2B5EF4-FFF2-40B4-BE49-F238E27FC236}">
                <a16:creationId xmlns:a16="http://schemas.microsoft.com/office/drawing/2014/main" id="{FFB32BE0-7476-4997-AC6C-B62CA2662675}"/>
              </a:ext>
            </a:extLst>
          </p:cNvPr>
          <p:cNvSpPr txBox="1"/>
          <p:nvPr/>
        </p:nvSpPr>
        <p:spPr>
          <a:xfrm>
            <a:off x="9408368" y="5301208"/>
            <a:ext cx="2520280" cy="1200329"/>
          </a:xfrm>
          <a:prstGeom prst="rect">
            <a:avLst/>
          </a:prstGeom>
          <a:noFill/>
        </p:spPr>
        <p:txBody>
          <a:bodyPr wrap="square" rtlCol="0">
            <a:spAutoFit/>
          </a:bodyPr>
          <a:lstStyle/>
          <a:p>
            <a:r>
              <a:rPr lang="en-SG" dirty="0"/>
              <a:t>Patient 2 is male and age of 65 with no prior symptoms may not have heart disease. </a:t>
            </a:r>
          </a:p>
        </p:txBody>
      </p:sp>
      <p:sp>
        <p:nvSpPr>
          <p:cNvPr id="11" name="TextBox 10">
            <a:extLst>
              <a:ext uri="{FF2B5EF4-FFF2-40B4-BE49-F238E27FC236}">
                <a16:creationId xmlns:a16="http://schemas.microsoft.com/office/drawing/2014/main" id="{51933B3E-E966-4CE0-A00A-1D7ED4627D11}"/>
              </a:ext>
            </a:extLst>
          </p:cNvPr>
          <p:cNvSpPr txBox="1"/>
          <p:nvPr/>
        </p:nvSpPr>
        <p:spPr>
          <a:xfrm>
            <a:off x="9480376" y="1788956"/>
            <a:ext cx="2448272" cy="1477328"/>
          </a:xfrm>
          <a:prstGeom prst="rect">
            <a:avLst/>
          </a:prstGeom>
          <a:noFill/>
        </p:spPr>
        <p:txBody>
          <a:bodyPr wrap="square" rtlCol="0">
            <a:spAutoFit/>
          </a:bodyPr>
          <a:lstStyle/>
          <a:p>
            <a:r>
              <a:rPr lang="en-SG" dirty="0"/>
              <a:t>Symptoms of heart disease tend to begin occurring in patients who are in their 50s and 40s.</a:t>
            </a:r>
          </a:p>
        </p:txBody>
      </p:sp>
    </p:spTree>
    <p:extLst>
      <p:ext uri="{BB962C8B-B14F-4D97-AF65-F5344CB8AC3E}">
        <p14:creationId xmlns:p14="http://schemas.microsoft.com/office/powerpoint/2010/main" val="26298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1261</TotalTime>
  <Words>519</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Franklin Gothic Medium</vt:lpstr>
      <vt:lpstr>Medical Design 16x9</vt:lpstr>
      <vt:lpstr>HEART DISEASE PREDICTION</vt:lpstr>
      <vt:lpstr>Agenda</vt:lpstr>
      <vt:lpstr>Medical Definition of Heart Disease</vt:lpstr>
      <vt:lpstr>Examples of Heart Disease</vt:lpstr>
      <vt:lpstr>Symptoms of Heart Disease</vt:lpstr>
      <vt:lpstr>Stakeholders</vt:lpstr>
      <vt:lpstr>Collecting data</vt:lpstr>
      <vt:lpstr>Females have a higher risk for heart disease</vt:lpstr>
      <vt:lpstr>Top 10 ranking in terms of Age for heart disease </vt:lpstr>
      <vt:lpstr>DIAGNOSIS</vt:lpstr>
      <vt:lpstr>Verify results with more test scores</vt:lpstr>
      <vt:lpstr>Recommendations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Alice Chang</dc:creator>
  <cp:lastModifiedBy>Alice Chang</cp:lastModifiedBy>
  <cp:revision>1</cp:revision>
  <dcterms:created xsi:type="dcterms:W3CDTF">2021-08-09T07:36:27Z</dcterms:created>
  <dcterms:modified xsi:type="dcterms:W3CDTF">2021-08-14T03:50:17Z</dcterms:modified>
</cp:coreProperties>
</file>